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50"/>
  </p:notesMasterIdLst>
  <p:handoutMasterIdLst>
    <p:handoutMasterId r:id="rId51"/>
  </p:handoutMasterIdLst>
  <p:sldIdLst>
    <p:sldId id="373" r:id="rId3"/>
    <p:sldId id="591" r:id="rId4"/>
    <p:sldId id="495" r:id="rId5"/>
    <p:sldId id="261" r:id="rId6"/>
    <p:sldId id="550" r:id="rId7"/>
    <p:sldId id="551" r:id="rId8"/>
    <p:sldId id="552" r:id="rId9"/>
    <p:sldId id="544" r:id="rId10"/>
    <p:sldId id="545" r:id="rId11"/>
    <p:sldId id="553" r:id="rId12"/>
    <p:sldId id="698" r:id="rId13"/>
    <p:sldId id="554" r:id="rId14"/>
    <p:sldId id="546" r:id="rId15"/>
    <p:sldId id="555" r:id="rId16"/>
    <p:sldId id="556" r:id="rId17"/>
    <p:sldId id="557" r:id="rId18"/>
    <p:sldId id="547" r:id="rId19"/>
    <p:sldId id="661" r:id="rId20"/>
    <p:sldId id="548" r:id="rId21"/>
    <p:sldId id="549" r:id="rId22"/>
    <p:sldId id="537" r:id="rId23"/>
    <p:sldId id="538" r:id="rId24"/>
    <p:sldId id="539" r:id="rId25"/>
    <p:sldId id="540" r:id="rId26"/>
    <p:sldId id="378" r:id="rId27"/>
    <p:sldId id="559" r:id="rId28"/>
    <p:sldId id="290" r:id="rId29"/>
    <p:sldId id="291" r:id="rId30"/>
    <p:sldId id="315" r:id="rId31"/>
    <p:sldId id="343" r:id="rId32"/>
    <p:sldId id="636" r:id="rId33"/>
    <p:sldId id="750" r:id="rId34"/>
    <p:sldId id="640" r:id="rId35"/>
    <p:sldId id="641" r:id="rId36"/>
    <p:sldId id="736" r:id="rId37"/>
    <p:sldId id="406" r:id="rId38"/>
    <p:sldId id="407" r:id="rId39"/>
    <p:sldId id="408" r:id="rId40"/>
    <p:sldId id="560" r:id="rId41"/>
    <p:sldId id="561" r:id="rId42"/>
    <p:sldId id="592" r:id="rId43"/>
    <p:sldId id="447" r:id="rId44"/>
    <p:sldId id="735" r:id="rId45"/>
    <p:sldId id="692" r:id="rId46"/>
    <p:sldId id="482" r:id="rId47"/>
    <p:sldId id="483" r:id="rId48"/>
    <p:sldId id="485"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28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DE58011-6E03-9DB4-DC5A-4E9FA9473375}"/>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
        <p:nvSpPr>
          <p:cNvPr id="3" name="日期占位符 2">
            <a:extLst>
              <a:ext uri="{FF2B5EF4-FFF2-40B4-BE49-F238E27FC236}">
                <a16:creationId xmlns:a16="http://schemas.microsoft.com/office/drawing/2014/main" id="{F0F1D213-FE32-0F8A-BAEC-EC73F2657741}"/>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68BBDCA-A8D4-4336-9F8F-45DC3DD1A4D3}" type="datetime1">
              <a:rPr lang="en-US" sz="1200" b="0" i="0" u="none" strike="noStrike" kern="1200" cap="none" spc="0" baseline="0">
                <a:solidFill>
                  <a:srgbClr val="000000"/>
                </a:solidFill>
                <a:uFillTx/>
                <a:latin typeface="Arial" pitchFamily="34"/>
                <a:ea typeface="宋体" pitchFamily="2"/>
                <a:cs typeface=""/>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2023/8/10</a:t>
            </a:fld>
            <a:endParaRPr lang="en-US" sz="1200" b="0" i="0" u="none" strike="noStrike" kern="1200" cap="none" spc="0" baseline="0">
              <a:solidFill>
                <a:srgbClr val="000000"/>
              </a:solidFill>
              <a:uFillTx/>
              <a:latin typeface="Arial" pitchFamily="34"/>
              <a:ea typeface="宋体" pitchFamily="2"/>
              <a:cs typeface=""/>
            </a:endParaRPr>
          </a:p>
        </p:txBody>
      </p:sp>
      <p:sp>
        <p:nvSpPr>
          <p:cNvPr id="4" name="页脚占位符 3">
            <a:extLst>
              <a:ext uri="{FF2B5EF4-FFF2-40B4-BE49-F238E27FC236}">
                <a16:creationId xmlns:a16="http://schemas.microsoft.com/office/drawing/2014/main" id="{0A0670C3-103E-84E4-EEA4-2338573474C8}"/>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
        <p:nvSpPr>
          <p:cNvPr id="5" name="灯片编号占位符 4">
            <a:extLst>
              <a:ext uri="{FF2B5EF4-FFF2-40B4-BE49-F238E27FC236}">
                <a16:creationId xmlns:a16="http://schemas.microsoft.com/office/drawing/2014/main" id="{CA92B0E4-2E12-3CF7-DF14-ACEEC73D5E86}"/>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36EB6D3-BA8C-4F5C-A151-F65BC1DEC131}" type="slidenum">
              <a:t>‹#›</a:t>
            </a:fld>
            <a:endParaRPr lang="en-US" sz="1200" b="0" i="0" u="none" strike="noStrike" kern="1200" cap="none" spc="0" baseline="0">
              <a:solidFill>
                <a:srgbClr val="000000"/>
              </a:solidFill>
              <a:uFillTx/>
              <a:latin typeface="Arial" pitchFamily="34"/>
              <a:ea typeface="宋体" pitchFamily="2"/>
              <a:cs typeface=""/>
            </a:endParaRPr>
          </a:p>
        </p:txBody>
      </p:sp>
    </p:spTree>
    <p:extLst>
      <p:ext uri="{BB962C8B-B14F-4D97-AF65-F5344CB8AC3E}">
        <p14:creationId xmlns:p14="http://schemas.microsoft.com/office/powerpoint/2010/main" val="1516338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7A363A9-6760-3202-4874-20C12093A3D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宋体" pitchFamily="2"/>
                <a:cs typeface=""/>
              </a:defRPr>
            </a:lvl1pPr>
          </a:lstStyle>
          <a:p>
            <a:pPr lvl="0"/>
            <a:endParaRPr lang="en-US"/>
          </a:p>
        </p:txBody>
      </p:sp>
      <p:sp>
        <p:nvSpPr>
          <p:cNvPr id="3" name="日期占位符 2">
            <a:extLst>
              <a:ext uri="{FF2B5EF4-FFF2-40B4-BE49-F238E27FC236}">
                <a16:creationId xmlns:a16="http://schemas.microsoft.com/office/drawing/2014/main" id="{4D3D10C0-AE78-A0C4-CB07-FF14F0538ED1}"/>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宋体" pitchFamily="2"/>
                <a:cs typeface=""/>
              </a:defRPr>
            </a:lvl1pPr>
          </a:lstStyle>
          <a:p>
            <a:pPr lvl="0"/>
            <a:fld id="{460238C8-3B90-4BD3-A33C-BE05C41ED13D}" type="datetime1">
              <a:rPr lang="en-US"/>
              <a:pPr lvl="0"/>
              <a:t>2023/8/10</a:t>
            </a:fld>
            <a:endParaRPr lang="en-US"/>
          </a:p>
        </p:txBody>
      </p:sp>
      <p:sp>
        <p:nvSpPr>
          <p:cNvPr id="4" name="幻灯片图像占位符 3">
            <a:extLst>
              <a:ext uri="{FF2B5EF4-FFF2-40B4-BE49-F238E27FC236}">
                <a16:creationId xmlns:a16="http://schemas.microsoft.com/office/drawing/2014/main" id="{8AC804FF-5148-4DA0-8DBA-F3CA7C7EE9C6}"/>
              </a:ext>
            </a:extLst>
          </p:cNvPr>
          <p:cNvSpPr>
            <a:spLocks noGrp="1" noRot="1" noChangeAspect="1"/>
          </p:cNvSpPr>
          <p:nvPr>
            <p:ph type="sldImg" idx="2"/>
          </p:nvPr>
        </p:nvSpPr>
        <p:spPr>
          <a:xfrm>
            <a:off x="685800" y="1143000"/>
            <a:ext cx="5486400" cy="3086099"/>
          </a:xfrm>
          <a:prstGeom prst="rect">
            <a:avLst/>
          </a:prstGeom>
          <a:noFill/>
          <a:ln w="12701" cap="flat">
            <a:solidFill>
              <a:srgbClr val="000000"/>
            </a:solidFill>
            <a:prstDash val="solid"/>
            <a:round/>
          </a:ln>
        </p:spPr>
      </p:sp>
      <p:sp>
        <p:nvSpPr>
          <p:cNvPr id="5" name="备注占位符 4">
            <a:extLst>
              <a:ext uri="{FF2B5EF4-FFF2-40B4-BE49-F238E27FC236}">
                <a16:creationId xmlns:a16="http://schemas.microsoft.com/office/drawing/2014/main" id="{A4CB39C9-4F95-0FFE-DF82-77FCE2DD6B0D}"/>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6" name="页脚占位符 5">
            <a:extLst>
              <a:ext uri="{FF2B5EF4-FFF2-40B4-BE49-F238E27FC236}">
                <a16:creationId xmlns:a16="http://schemas.microsoft.com/office/drawing/2014/main" id="{ED1B5E7E-D96C-C22D-6FF7-A48A5ED9FE73}"/>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宋体" pitchFamily="2"/>
                <a:cs typeface=""/>
              </a:defRPr>
            </a:lvl1pPr>
          </a:lstStyle>
          <a:p>
            <a:pPr lvl="0"/>
            <a:endParaRPr lang="en-US"/>
          </a:p>
        </p:txBody>
      </p:sp>
      <p:sp>
        <p:nvSpPr>
          <p:cNvPr id="7" name="灯片编号占位符 6">
            <a:extLst>
              <a:ext uri="{FF2B5EF4-FFF2-40B4-BE49-F238E27FC236}">
                <a16:creationId xmlns:a16="http://schemas.microsoft.com/office/drawing/2014/main" id="{3300E0B4-EDD5-718D-55B0-DADA512B3124}"/>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宋体" pitchFamily="2"/>
                <a:cs typeface=""/>
              </a:defRPr>
            </a:lvl1pPr>
          </a:lstStyle>
          <a:p>
            <a:pPr lvl="0"/>
            <a:fld id="{1AAAB89C-76BF-48F8-8A7E-CFC0F5E481B8}" type="slidenum">
              <a:t>‹#›</a:t>
            </a:fld>
            <a:endParaRPr lang="en-US"/>
          </a:p>
        </p:txBody>
      </p:sp>
    </p:spTree>
    <p:extLst>
      <p:ext uri="{BB962C8B-B14F-4D97-AF65-F5344CB8AC3E}">
        <p14:creationId xmlns:p14="http://schemas.microsoft.com/office/powerpoint/2010/main" val="155707341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zh-CN" sz="1200" b="0" i="0" u="none" strike="noStrike" kern="1200" cap="none" spc="0" baseline="0">
        <a:solidFill>
          <a:srgbClr val="000000"/>
        </a:solidFill>
        <a:uFillTx/>
        <a:latin typeface="Calibri"/>
        <a:ea typeface="宋体" pitchFamily="2"/>
        <a:cs typeface=""/>
      </a:defRPr>
    </a:lvl1pPr>
    <a:lvl2pPr marL="457200" marR="0" lvl="1" indent="0" algn="l" defTabSz="914400" rtl="0" fontAlgn="auto" hangingPunct="1">
      <a:lnSpc>
        <a:spcPct val="100000"/>
      </a:lnSpc>
      <a:spcBef>
        <a:spcPts val="0"/>
      </a:spcBef>
      <a:spcAft>
        <a:spcPts val="0"/>
      </a:spcAft>
      <a:buNone/>
      <a:tabLst/>
      <a:defRPr lang="zh-CN" sz="1200" b="0" i="0" u="none" strike="noStrike" kern="1200" cap="none" spc="0" baseline="0">
        <a:solidFill>
          <a:srgbClr val="000000"/>
        </a:solidFill>
        <a:uFillTx/>
        <a:latin typeface="Calibri"/>
        <a:ea typeface="宋体" pitchFamily="2"/>
        <a:cs typeface=""/>
      </a:defRPr>
    </a:lvl2pPr>
    <a:lvl3pPr marL="914400" marR="0" lvl="2" indent="0" algn="l" defTabSz="914400" rtl="0" fontAlgn="auto" hangingPunct="1">
      <a:lnSpc>
        <a:spcPct val="100000"/>
      </a:lnSpc>
      <a:spcBef>
        <a:spcPts val="0"/>
      </a:spcBef>
      <a:spcAft>
        <a:spcPts val="0"/>
      </a:spcAft>
      <a:buNone/>
      <a:tabLst/>
      <a:defRPr lang="zh-CN" sz="1200" b="0" i="0" u="none" strike="noStrike" kern="1200" cap="none" spc="0" baseline="0">
        <a:solidFill>
          <a:srgbClr val="000000"/>
        </a:solidFill>
        <a:uFillTx/>
        <a:latin typeface="Calibri"/>
        <a:ea typeface="宋体" pitchFamily="2"/>
        <a:cs typeface=""/>
      </a:defRPr>
    </a:lvl3pPr>
    <a:lvl4pPr marL="1371600" marR="0" lvl="3" indent="0" algn="l" defTabSz="914400" rtl="0" fontAlgn="auto" hangingPunct="1">
      <a:lnSpc>
        <a:spcPct val="100000"/>
      </a:lnSpc>
      <a:spcBef>
        <a:spcPts val="0"/>
      </a:spcBef>
      <a:spcAft>
        <a:spcPts val="0"/>
      </a:spcAft>
      <a:buNone/>
      <a:tabLst/>
      <a:defRPr lang="zh-CN" sz="1200" b="0" i="0" u="none" strike="noStrike" kern="1200" cap="none" spc="0" baseline="0">
        <a:solidFill>
          <a:srgbClr val="000000"/>
        </a:solidFill>
        <a:uFillTx/>
        <a:latin typeface="Calibri"/>
        <a:ea typeface="宋体" pitchFamily="2"/>
        <a:cs typeface=""/>
      </a:defRPr>
    </a:lvl4pPr>
    <a:lvl5pPr marL="1828800" marR="0" lvl="4" indent="0" algn="l" defTabSz="914400" rtl="0" fontAlgn="auto" hangingPunct="1">
      <a:lnSpc>
        <a:spcPct val="100000"/>
      </a:lnSpc>
      <a:spcBef>
        <a:spcPts val="0"/>
      </a:spcBef>
      <a:spcAft>
        <a:spcPts val="0"/>
      </a:spcAft>
      <a:buNone/>
      <a:tabLst/>
      <a:defRPr lang="zh-CN" sz="1200" b="0" i="0" u="none" strike="noStrike" kern="1200" cap="none" spc="0" baseline="0">
        <a:solidFill>
          <a:srgbClr val="000000"/>
        </a:solidFill>
        <a:uFillTx/>
        <a:latin typeface="Calibri"/>
        <a:ea typeface="宋体" pitchFamily="2"/>
        <a:cs typeface=""/>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A3EFE21-CE92-D822-228D-52F811451519}"/>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AD21C366-5B61-EE7F-FE1C-5BB490F2F398}"/>
              </a:ext>
            </a:extLst>
          </p:cNvPr>
          <p:cNvSpPr txBox="1">
            <a:spLocks noGrp="1"/>
          </p:cNvSpPr>
          <p:nvPr>
            <p:ph type="body" sz="quarter" idx="1"/>
          </p:nvPr>
        </p:nvSpPr>
        <p:spPr/>
        <p:txBody>
          <a:bodyPr/>
          <a:lstStyle/>
          <a:p>
            <a:endParaRPr lang="zh-CN" altLang="en-US"/>
          </a:p>
        </p:txBody>
      </p:sp>
      <p:sp>
        <p:nvSpPr>
          <p:cNvPr id="4" name="页脚占位符 4">
            <a:extLst>
              <a:ext uri="{FF2B5EF4-FFF2-40B4-BE49-F238E27FC236}">
                <a16:creationId xmlns:a16="http://schemas.microsoft.com/office/drawing/2014/main" id="{B734692C-84C5-51F7-FC23-1A2D9ED0DD38}"/>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612C68-6976-4A1C-00DD-93585D0B9A07}"/>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9F77F566-A611-E547-B302-B9B1762636D2}"/>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F627BD7C-F93F-5E3F-BDAA-1E6DF747173D}"/>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A742F4A-8CAD-B973-DECE-50ECFBE2603C}"/>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CBD0072A-28F5-B006-3608-9823A1238640}"/>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D8FFA9FB-1E60-79AC-DB12-1757D118AC8C}"/>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03310D-DFE6-E6C8-D5C3-91E478C5A76C}"/>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E40D3812-9CAE-D45C-EBCE-39CBC2CFDDCA}"/>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6C008540-2B83-52B6-961C-6D072ECAE309}"/>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1E689F-BCE5-88F8-D346-782C42FBE0C5}"/>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DDFD0A95-569D-30AE-8D3E-EC00F736967A}"/>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1DBDEDCE-AC26-9FB2-F79F-F2744169E3F8}"/>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3736C4A-5D0B-15CF-74AE-743A8B3337D0}"/>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4F9F58F0-111C-5DB5-A967-901535C1E695}"/>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BCE3ED12-0143-5290-0F13-4748EF2190B3}"/>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FA7592C-47DD-3F27-B4CE-2E2D44356ADF}"/>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4B0FBE4E-6025-A781-CA31-8AD0121284F6}"/>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4CB9F03B-74DE-EFB9-F32A-600E07491F72}"/>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C0E397-DB5B-3E7F-4CC4-4972A11E23F3}"/>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402B59C9-28CF-7437-0143-6AAEB3307C09}"/>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E6833997-0059-A560-9DC0-A00DAF7A7A07}"/>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B46BDC-E84F-C587-DBB9-2A353B0B1720}"/>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F6BC5577-955D-4D0B-FB55-8E36B99152C1}"/>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A087642B-86C4-E2EA-64D1-2E0988867AB4}"/>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8433790-1220-12B1-9E44-BE760C803497}"/>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1C9C01B3-3937-229A-CBC2-637120CB8B91}"/>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AA37DCF1-A11A-5068-8447-0E3A12FB348A}"/>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C931110-3740-CAD1-6EA0-B9E33D7E3932}"/>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140FCCA9-9E7F-1ECC-7C47-D8DC820BCEFB}"/>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5232D537-D885-A6B7-3AE7-29759D772AF5}"/>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9ED155-7D5E-D99D-692D-8BC8199B2D9C}"/>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D6591EEA-F77B-1A5A-7AE0-B0F761541D55}"/>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E49360ED-797D-D489-9E21-34E7436DB4D3}"/>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A527724-34C6-0EAD-21AE-6560D7A53528}"/>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BBD29499-D0B1-4F95-30D8-C940321B5B32}"/>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FD8703D5-437D-8A63-CA59-8164FAB2953A}"/>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7ECC1B4-8D30-EF6F-73E0-504F0EE7820D}"/>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6AE54E37-CBF1-83AF-E357-78D60796D3D0}"/>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C716C967-F8C3-0530-2C0A-82C48A02F34A}"/>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62F57FC-3CDF-EE77-C8FD-F8BF7FB284C0}"/>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E69FE5F7-DAA2-29CA-7F7F-3FCE50452138}"/>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DFC9695E-1406-EA1B-C29C-495FDB826E56}"/>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6564C5A-9793-FB60-1E95-1AB778EBA380}"/>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E361D67E-EF2F-A6CC-124E-2568052D43F0}"/>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9D3FA557-469C-05B8-BBF5-DD2FF7D4C489}"/>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BEFFCAF-FADC-A014-5EFD-9442B9C6ED35}"/>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E27EE5AB-AB40-ED78-F744-90EB7A2660DC}"/>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E5010830-0413-6AF9-9AEB-4C9510C8D967}"/>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9CCCA8-BD12-43F4-068E-8844084965EE}"/>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7F0A21F2-42D9-E256-80BC-376FB30037AF}"/>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CA1ADBA5-B8E6-3328-A273-95E7D9A95DA7}"/>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04DA4AD-E00B-E495-7457-FA63F255DA2D}"/>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097DA35E-7D2D-2A32-D35A-02C7EAE64525}"/>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3E9353F0-D0E7-B092-0390-4231BD35FF58}"/>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EA0B017-6ED8-3E4C-610A-5B9CCBC2B839}"/>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D7BA3949-64BA-E5F2-B52C-CE3EC8079267}"/>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0A09E42E-3ED5-D117-6D40-93627EDF5A1E}"/>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AC5E610-0ED5-8A8F-ABCC-07B7BC3F127F}"/>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8BB3371C-9B5D-41EF-F11D-BBDFBACD3AC4}"/>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FE6D3E6B-9252-4709-D60E-8EB0E7B86D3E}"/>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1B655C-1F91-204F-5EFB-E378C92F2F5E}"/>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E8444353-D983-80E6-D31A-ADA7C83440FC}"/>
              </a:ext>
            </a:extLst>
          </p:cNvPr>
          <p:cNvSpPr txBox="1">
            <a:spLocks noGrp="1"/>
          </p:cNvSpPr>
          <p:nvPr>
            <p:ph type="body" sz="quarter" idx="1"/>
          </p:nvPr>
        </p:nvSpPr>
        <p:spPr/>
        <p:txBody>
          <a:bodyPr/>
          <a:lstStyle/>
          <a:p>
            <a:endParaRPr lang="zh-CN" altLang="en-US"/>
          </a:p>
        </p:txBody>
      </p:sp>
      <p:sp>
        <p:nvSpPr>
          <p:cNvPr id="4" name="页脚占位符 4">
            <a:extLst>
              <a:ext uri="{FF2B5EF4-FFF2-40B4-BE49-F238E27FC236}">
                <a16:creationId xmlns:a16="http://schemas.microsoft.com/office/drawing/2014/main" id="{CE545D77-DC7E-3E6F-E049-2328EACD9E5F}"/>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7306BA-0BEB-8129-2087-6806210B5AE2}"/>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CB40528C-251B-EAA2-CD1D-41D8987B514A}"/>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A4B4CB87-0A33-F003-7B09-33466928A45A}"/>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18F5AC-2396-8936-476F-6B49D501857A}"/>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E4269B16-1128-B325-2D66-3391134928CA}"/>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6182DC0C-F26C-7C72-169A-1EAAA088DDE8}"/>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6B63496-DBCE-8CCB-91A1-2B1F8F4D0AE2}"/>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62710248-43CE-6FD7-9DF2-A213D6C4AEB2}"/>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0B14E24D-691B-5994-3275-AEA499BA24DE}"/>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A12C777-3A6F-CB3B-DE2F-56443E842628}"/>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D4161877-C2CC-BC20-2E07-A009FFDAAB24}"/>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3F287DE5-31B8-CFA6-31BF-31BBD6B3E990}"/>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D21800-BF76-C77B-6CD6-38FA2A015E4A}"/>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9C88401C-2AA9-333A-61C4-180127A74BA4}"/>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04F28477-389B-413C-3D90-71FF26D82A13}"/>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0641A8-BE39-2B2F-3ACF-FC2766DE11A6}"/>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A4D39A61-B618-3E3F-D0B8-8EDD4851B16C}"/>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4C716B2A-A0BE-59CB-B0DB-EE5B8950E9D2}"/>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1FF59FF-83C8-2B9D-9350-A3E346001CF9}"/>
              </a:ext>
            </a:extLst>
          </p:cNvPr>
          <p:cNvSpPr>
            <a:spLocks noGrp="1" noRot="1" noChangeAspect="1"/>
          </p:cNvSpPr>
          <p:nvPr>
            <p:ph type="sldImg"/>
          </p:nvPr>
        </p:nvSpPr>
        <p:spPr>
          <a:xfrm>
            <a:off x="685800" y="1143000"/>
            <a:ext cx="5486400" cy="3086100"/>
          </a:xfrm>
        </p:spPr>
      </p:sp>
      <p:sp>
        <p:nvSpPr>
          <p:cNvPr id="3" name="文本占位符 2">
            <a:extLst>
              <a:ext uri="{FF2B5EF4-FFF2-40B4-BE49-F238E27FC236}">
                <a16:creationId xmlns:a16="http://schemas.microsoft.com/office/drawing/2014/main" id="{7DF7AB21-7E2F-5CE5-D549-728B34959E26}"/>
              </a:ext>
            </a:extLst>
          </p:cNvPr>
          <p:cNvSpPr txBox="1">
            <a:spLocks noGrp="1"/>
          </p:cNvSpPr>
          <p:nvPr>
            <p:ph type="body" sz="quarter" idx="1"/>
          </p:nvPr>
        </p:nvSpPr>
        <p:spPr/>
        <p:txBody>
          <a:bodyPr/>
          <a:lstStyle/>
          <a:p>
            <a:endParaRPr lang="zh-CN" altLang="en-US"/>
          </a:p>
        </p:txBody>
      </p:sp>
      <p:sp>
        <p:nvSpPr>
          <p:cNvPr id="4" name="页脚占位符 3">
            <a:extLst>
              <a:ext uri="{FF2B5EF4-FFF2-40B4-BE49-F238E27FC236}">
                <a16:creationId xmlns:a16="http://schemas.microsoft.com/office/drawing/2014/main" id="{76D6BB42-B1F6-17FF-FCA0-157E164B951F}"/>
              </a:ext>
            </a:extLst>
          </p:cNvPr>
          <p:cNvSpPr txBox="1"/>
          <p:nvPr/>
        </p:nvSpPr>
        <p:spPr>
          <a:xfrm>
            <a:off x="0"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宋体" pitchFamily="2"/>
              <a:cs typefac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自定义版式">
    <p:bg>
      <p:bgRef idx="1001">
        <a:schemeClr val="bg1"/>
      </p:bgRef>
    </p:bg>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2D75C4FA-1FA1-266B-5CB6-8F7737F1E5F7}"/>
              </a:ext>
            </a:extLst>
          </p:cNvPr>
          <p:cNvSpPr txBox="1">
            <a:spLocks noGrp="1"/>
          </p:cNvSpPr>
          <p:nvPr>
            <p:ph type="dt" sz="half" idx="7"/>
          </p:nvPr>
        </p:nvSpPr>
        <p:spPr/>
        <p:txBody>
          <a:bodyPr/>
          <a:lstStyle>
            <a:lvl1pPr>
              <a:defRPr/>
            </a:lvl1pPr>
          </a:lstStyle>
          <a:p>
            <a:pPr lvl="0"/>
            <a:fld id="{814D4885-B696-4A74-90DB-FE761407E282}" type="datetime1">
              <a:rPr lang="en-US"/>
              <a:pPr lvl="0"/>
              <a:t>2023/8/10</a:t>
            </a:fld>
            <a:endParaRPr lang="en-US"/>
          </a:p>
        </p:txBody>
      </p:sp>
      <p:sp>
        <p:nvSpPr>
          <p:cNvPr id="3" name="页脚占位符 3">
            <a:extLst>
              <a:ext uri="{FF2B5EF4-FFF2-40B4-BE49-F238E27FC236}">
                <a16:creationId xmlns:a16="http://schemas.microsoft.com/office/drawing/2014/main" id="{18DF23B9-F60B-77B0-AF14-3FF465784E9C}"/>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5CBF7131-5D1B-58FD-AA0E-887977425DC0}"/>
              </a:ext>
            </a:extLst>
          </p:cNvPr>
          <p:cNvSpPr txBox="1">
            <a:spLocks noGrp="1"/>
          </p:cNvSpPr>
          <p:nvPr>
            <p:ph type="sldNum" sz="quarter" idx="8"/>
          </p:nvPr>
        </p:nvSpPr>
        <p:spPr/>
        <p:txBody>
          <a:bodyPr/>
          <a:lstStyle>
            <a:lvl1pPr>
              <a:defRPr/>
            </a:lvl1pPr>
          </a:lstStyle>
          <a:p>
            <a:pPr lvl="0"/>
            <a:fld id="{78E48651-5419-48B6-AB52-168C3A36ED5D}" type="slidenum">
              <a:t>‹#›</a:t>
            </a:fld>
            <a:endParaRPr lang="en-US"/>
          </a:p>
        </p:txBody>
      </p:sp>
    </p:spTree>
    <p:extLst>
      <p:ext uri="{BB962C8B-B14F-4D97-AF65-F5344CB8AC3E}">
        <p14:creationId xmlns:p14="http://schemas.microsoft.com/office/powerpoint/2010/main" val="14075314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C734BE-CF3C-A6E2-C566-D0C47AC1763E}"/>
              </a:ext>
            </a:extLst>
          </p:cNvPr>
          <p:cNvSpPr txBox="1">
            <a:spLocks noGrp="1"/>
          </p:cNvSpPr>
          <p:nvPr>
            <p:ph type="title"/>
          </p:nvPr>
        </p:nvSpPr>
        <p:spPr/>
        <p:txBody>
          <a:bodyPr/>
          <a:lstStyle>
            <a:lvl1pPr>
              <a:defRPr/>
            </a:lvl1pPr>
          </a:lstStyle>
          <a:p>
            <a:pPr lvl="0"/>
            <a:r>
              <a:rPr lang="zh-CN"/>
              <a:t>单击此处编辑母版标题样式</a:t>
            </a:r>
            <a:endParaRPr lang="en-US"/>
          </a:p>
        </p:txBody>
      </p:sp>
      <p:sp>
        <p:nvSpPr>
          <p:cNvPr id="3" name="日期占位符 2">
            <a:extLst>
              <a:ext uri="{FF2B5EF4-FFF2-40B4-BE49-F238E27FC236}">
                <a16:creationId xmlns:a16="http://schemas.microsoft.com/office/drawing/2014/main" id="{1DD0E6BA-3EF1-0163-838B-C16FC2B069C0}"/>
              </a:ext>
            </a:extLst>
          </p:cNvPr>
          <p:cNvSpPr txBox="1">
            <a:spLocks noGrp="1"/>
          </p:cNvSpPr>
          <p:nvPr>
            <p:ph type="dt" sz="half" idx="7"/>
          </p:nvPr>
        </p:nvSpPr>
        <p:spPr/>
        <p:txBody>
          <a:bodyPr/>
          <a:lstStyle>
            <a:lvl1pPr>
              <a:defRPr/>
            </a:lvl1pPr>
          </a:lstStyle>
          <a:p>
            <a:pPr lvl="0"/>
            <a:fld id="{A2BB5A3B-2B8B-48BF-A538-FF9FD9665C75}" type="datetime1">
              <a:rPr lang="en-US"/>
              <a:pPr lvl="0"/>
              <a:t>2023/8/10</a:t>
            </a:fld>
            <a:endParaRPr lang="en-US"/>
          </a:p>
        </p:txBody>
      </p:sp>
      <p:sp>
        <p:nvSpPr>
          <p:cNvPr id="4" name="页脚占位符 3">
            <a:extLst>
              <a:ext uri="{FF2B5EF4-FFF2-40B4-BE49-F238E27FC236}">
                <a16:creationId xmlns:a16="http://schemas.microsoft.com/office/drawing/2014/main" id="{FBF3F90B-B791-4298-F3C8-8AB1C0156AB7}"/>
              </a:ext>
            </a:extLst>
          </p:cNvPr>
          <p:cNvSpPr txBox="1">
            <a:spLocks noGrp="1"/>
          </p:cNvSpPr>
          <p:nvPr>
            <p:ph type="ftr" sz="quarter" idx="9"/>
          </p:nvPr>
        </p:nvSpPr>
        <p:spPr/>
        <p:txBody>
          <a:bodyPr/>
          <a:lstStyle>
            <a:lvl1pPr>
              <a:defRPr/>
            </a:lvl1pPr>
          </a:lstStyle>
          <a:p>
            <a:pPr lvl="0"/>
            <a:endParaRPr lang="en-US"/>
          </a:p>
        </p:txBody>
      </p:sp>
      <p:sp>
        <p:nvSpPr>
          <p:cNvPr id="5" name="灯片编号占位符 4">
            <a:extLst>
              <a:ext uri="{FF2B5EF4-FFF2-40B4-BE49-F238E27FC236}">
                <a16:creationId xmlns:a16="http://schemas.microsoft.com/office/drawing/2014/main" id="{5ABB45FF-FFB7-B009-7B00-8B286784AF1F}"/>
              </a:ext>
            </a:extLst>
          </p:cNvPr>
          <p:cNvSpPr txBox="1">
            <a:spLocks noGrp="1"/>
          </p:cNvSpPr>
          <p:nvPr>
            <p:ph type="sldNum" sz="quarter" idx="8"/>
          </p:nvPr>
        </p:nvSpPr>
        <p:spPr/>
        <p:txBody>
          <a:bodyPr/>
          <a:lstStyle>
            <a:lvl1pPr>
              <a:defRPr/>
            </a:lvl1pPr>
          </a:lstStyle>
          <a:p>
            <a:pPr lvl="0"/>
            <a:fld id="{1E825452-5881-4E84-8738-B0EA4CC4EEB4}" type="slidenum">
              <a:t>‹#›</a:t>
            </a:fld>
            <a:endParaRPr lang="en-US"/>
          </a:p>
        </p:txBody>
      </p:sp>
    </p:spTree>
    <p:extLst>
      <p:ext uri="{BB962C8B-B14F-4D97-AF65-F5344CB8AC3E}">
        <p14:creationId xmlns:p14="http://schemas.microsoft.com/office/powerpoint/2010/main" val="3371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B23A46DC-8EF0-1695-EB20-4B443F63973A}"/>
              </a:ext>
            </a:extLst>
          </p:cNvPr>
          <p:cNvSpPr txBox="1">
            <a:spLocks noGrp="1"/>
          </p:cNvSpPr>
          <p:nvPr>
            <p:ph type="dt" sz="half" idx="7"/>
          </p:nvPr>
        </p:nvSpPr>
        <p:spPr/>
        <p:txBody>
          <a:bodyPr/>
          <a:lstStyle>
            <a:lvl1pPr>
              <a:defRPr/>
            </a:lvl1pPr>
          </a:lstStyle>
          <a:p>
            <a:pPr lvl="0"/>
            <a:fld id="{A665EEEE-FD5B-48E8-B360-5AB4E88C1789}" type="datetime1">
              <a:rPr lang="en-US"/>
              <a:pPr lvl="0"/>
              <a:t>2023/8/10</a:t>
            </a:fld>
            <a:endParaRPr lang="en-US"/>
          </a:p>
        </p:txBody>
      </p:sp>
      <p:sp>
        <p:nvSpPr>
          <p:cNvPr id="3" name="页脚占位符 3">
            <a:extLst>
              <a:ext uri="{FF2B5EF4-FFF2-40B4-BE49-F238E27FC236}">
                <a16:creationId xmlns:a16="http://schemas.microsoft.com/office/drawing/2014/main" id="{00A05F30-4385-316B-B585-481FE01C3CFA}"/>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7E40DF38-C479-632C-EB86-9851791F208B}"/>
              </a:ext>
            </a:extLst>
          </p:cNvPr>
          <p:cNvSpPr txBox="1">
            <a:spLocks noGrp="1"/>
          </p:cNvSpPr>
          <p:nvPr>
            <p:ph type="sldNum" sz="quarter" idx="8"/>
          </p:nvPr>
        </p:nvSpPr>
        <p:spPr/>
        <p:txBody>
          <a:bodyPr/>
          <a:lstStyle>
            <a:lvl1pPr>
              <a:defRPr/>
            </a:lvl1pPr>
          </a:lstStyle>
          <a:p>
            <a:pPr lvl="0"/>
            <a:fld id="{55727571-D449-4FCF-8FB9-15D999BA757C}" type="slidenum">
              <a:t>‹#›</a:t>
            </a:fld>
            <a:endParaRPr lang="en-US"/>
          </a:p>
        </p:txBody>
      </p:sp>
    </p:spTree>
    <p:extLst>
      <p:ext uri="{BB962C8B-B14F-4D97-AF65-F5344CB8AC3E}">
        <p14:creationId xmlns:p14="http://schemas.microsoft.com/office/powerpoint/2010/main" val="21277380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0623E016-8846-FAC7-C139-CA82E62073AB}"/>
              </a:ext>
            </a:extLst>
          </p:cNvPr>
          <p:cNvSpPr txBox="1">
            <a:spLocks noGrp="1"/>
          </p:cNvSpPr>
          <p:nvPr>
            <p:ph type="dt" sz="half" idx="7"/>
          </p:nvPr>
        </p:nvSpPr>
        <p:spPr/>
        <p:txBody>
          <a:bodyPr/>
          <a:lstStyle>
            <a:lvl1pPr>
              <a:defRPr/>
            </a:lvl1pPr>
          </a:lstStyle>
          <a:p>
            <a:pPr lvl="0"/>
            <a:fld id="{156D053F-8060-4903-995D-FE2014453D64}" type="datetime1">
              <a:rPr lang="en-US"/>
              <a:pPr lvl="0"/>
              <a:t>2023/8/10</a:t>
            </a:fld>
            <a:endParaRPr lang="en-US"/>
          </a:p>
        </p:txBody>
      </p:sp>
      <p:sp>
        <p:nvSpPr>
          <p:cNvPr id="3" name="页脚占位符 3">
            <a:extLst>
              <a:ext uri="{FF2B5EF4-FFF2-40B4-BE49-F238E27FC236}">
                <a16:creationId xmlns:a16="http://schemas.microsoft.com/office/drawing/2014/main" id="{27B7D7A3-14D4-DB34-817E-9060EF1CC251}"/>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1837D21C-3621-7216-6863-77E5D16DFFC7}"/>
              </a:ext>
            </a:extLst>
          </p:cNvPr>
          <p:cNvSpPr txBox="1">
            <a:spLocks noGrp="1"/>
          </p:cNvSpPr>
          <p:nvPr>
            <p:ph type="sldNum" sz="quarter" idx="8"/>
          </p:nvPr>
        </p:nvSpPr>
        <p:spPr/>
        <p:txBody>
          <a:bodyPr/>
          <a:lstStyle>
            <a:lvl1pPr>
              <a:defRPr/>
            </a:lvl1pPr>
          </a:lstStyle>
          <a:p>
            <a:pPr lvl="0"/>
            <a:fld id="{DAA530B3-0BC9-4A33-97FD-0F686A4537FE}" type="slidenum">
              <a:t>‹#›</a:t>
            </a:fld>
            <a:endParaRPr lang="en-US"/>
          </a:p>
        </p:txBody>
      </p:sp>
    </p:spTree>
    <p:extLst>
      <p:ext uri="{BB962C8B-B14F-4D97-AF65-F5344CB8AC3E}">
        <p14:creationId xmlns:p14="http://schemas.microsoft.com/office/powerpoint/2010/main" val="2615008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09CCA93C-908C-7F96-B81C-6A94E495CF7F}"/>
              </a:ext>
            </a:extLst>
          </p:cNvPr>
          <p:cNvSpPr txBox="1">
            <a:spLocks noGrp="1"/>
          </p:cNvSpPr>
          <p:nvPr>
            <p:ph type="dt" sz="half" idx="7"/>
          </p:nvPr>
        </p:nvSpPr>
        <p:spPr/>
        <p:txBody>
          <a:bodyPr/>
          <a:lstStyle>
            <a:lvl1pPr>
              <a:defRPr/>
            </a:lvl1pPr>
          </a:lstStyle>
          <a:p>
            <a:pPr lvl="0"/>
            <a:fld id="{C3CEF34E-A004-4B5C-8B85-F947F6DFAE55}" type="datetime1">
              <a:rPr lang="en-US"/>
              <a:pPr lvl="0"/>
              <a:t>2023/8/10</a:t>
            </a:fld>
            <a:endParaRPr lang="en-US"/>
          </a:p>
        </p:txBody>
      </p:sp>
      <p:sp>
        <p:nvSpPr>
          <p:cNvPr id="3" name="页脚占位符 3">
            <a:extLst>
              <a:ext uri="{FF2B5EF4-FFF2-40B4-BE49-F238E27FC236}">
                <a16:creationId xmlns:a16="http://schemas.microsoft.com/office/drawing/2014/main" id="{9594F2B0-FB0A-FB65-0A80-75345D8ECB44}"/>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15E0F73C-4669-3DF4-D0E5-E4129A080C76}"/>
              </a:ext>
            </a:extLst>
          </p:cNvPr>
          <p:cNvSpPr txBox="1">
            <a:spLocks noGrp="1"/>
          </p:cNvSpPr>
          <p:nvPr>
            <p:ph type="sldNum" sz="quarter" idx="8"/>
          </p:nvPr>
        </p:nvSpPr>
        <p:spPr/>
        <p:txBody>
          <a:bodyPr/>
          <a:lstStyle>
            <a:lvl1pPr>
              <a:defRPr/>
            </a:lvl1pPr>
          </a:lstStyle>
          <a:p>
            <a:pPr lvl="0"/>
            <a:fld id="{535968B1-6DEE-4371-9DD7-DA87819C7A62}" type="slidenum">
              <a:t>‹#›</a:t>
            </a:fld>
            <a:endParaRPr lang="en-US"/>
          </a:p>
        </p:txBody>
      </p:sp>
    </p:spTree>
    <p:extLst>
      <p:ext uri="{BB962C8B-B14F-4D97-AF65-F5344CB8AC3E}">
        <p14:creationId xmlns:p14="http://schemas.microsoft.com/office/powerpoint/2010/main" val="290935452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3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1B8543B4-62E2-CCF3-F2FC-8AE96178F3A9}"/>
              </a:ext>
            </a:extLst>
          </p:cNvPr>
          <p:cNvSpPr txBox="1">
            <a:spLocks noGrp="1"/>
          </p:cNvSpPr>
          <p:nvPr>
            <p:ph type="dt" sz="half" idx="7"/>
          </p:nvPr>
        </p:nvSpPr>
        <p:spPr/>
        <p:txBody>
          <a:bodyPr/>
          <a:lstStyle>
            <a:lvl1pPr>
              <a:defRPr/>
            </a:lvl1pPr>
          </a:lstStyle>
          <a:p>
            <a:pPr lvl="0"/>
            <a:fld id="{7086090F-79C4-428E-991B-D95A49B2749A}" type="datetime1">
              <a:rPr lang="en-US"/>
              <a:pPr lvl="0"/>
              <a:t>2023/8/10</a:t>
            </a:fld>
            <a:endParaRPr lang="en-US"/>
          </a:p>
        </p:txBody>
      </p:sp>
      <p:sp>
        <p:nvSpPr>
          <p:cNvPr id="3" name="页脚占位符 3">
            <a:extLst>
              <a:ext uri="{FF2B5EF4-FFF2-40B4-BE49-F238E27FC236}">
                <a16:creationId xmlns:a16="http://schemas.microsoft.com/office/drawing/2014/main" id="{4262711A-58DA-79BB-BA10-C6900A592C4D}"/>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055EBAD2-159F-7454-2D16-77D259B319F0}"/>
              </a:ext>
            </a:extLst>
          </p:cNvPr>
          <p:cNvSpPr txBox="1">
            <a:spLocks noGrp="1"/>
          </p:cNvSpPr>
          <p:nvPr>
            <p:ph type="sldNum" sz="quarter" idx="8"/>
          </p:nvPr>
        </p:nvSpPr>
        <p:spPr/>
        <p:txBody>
          <a:bodyPr/>
          <a:lstStyle>
            <a:lvl1pPr>
              <a:defRPr/>
            </a:lvl1pPr>
          </a:lstStyle>
          <a:p>
            <a:pPr lvl="0"/>
            <a:fld id="{B2634CCB-58F6-49FF-BB98-A5F17BE8DC9B}" type="slidenum">
              <a:t>‹#›</a:t>
            </a:fld>
            <a:endParaRPr lang="en-US"/>
          </a:p>
        </p:txBody>
      </p:sp>
    </p:spTree>
    <p:extLst>
      <p:ext uri="{BB962C8B-B14F-4D97-AF65-F5344CB8AC3E}">
        <p14:creationId xmlns:p14="http://schemas.microsoft.com/office/powerpoint/2010/main" val="171680133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4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E5C1F29F-3ED6-B53F-91C7-7B31AAF28322}"/>
              </a:ext>
            </a:extLst>
          </p:cNvPr>
          <p:cNvSpPr txBox="1">
            <a:spLocks noGrp="1"/>
          </p:cNvSpPr>
          <p:nvPr>
            <p:ph type="dt" sz="half" idx="7"/>
          </p:nvPr>
        </p:nvSpPr>
        <p:spPr/>
        <p:txBody>
          <a:bodyPr/>
          <a:lstStyle>
            <a:lvl1pPr>
              <a:defRPr/>
            </a:lvl1pPr>
          </a:lstStyle>
          <a:p>
            <a:pPr lvl="0"/>
            <a:fld id="{4347F57A-102D-4544-BCF2-EC6E7E04C5DC}" type="datetime1">
              <a:rPr lang="en-US"/>
              <a:pPr lvl="0"/>
              <a:t>2023/8/10</a:t>
            </a:fld>
            <a:endParaRPr lang="en-US"/>
          </a:p>
        </p:txBody>
      </p:sp>
      <p:sp>
        <p:nvSpPr>
          <p:cNvPr id="3" name="页脚占位符 3">
            <a:extLst>
              <a:ext uri="{FF2B5EF4-FFF2-40B4-BE49-F238E27FC236}">
                <a16:creationId xmlns:a16="http://schemas.microsoft.com/office/drawing/2014/main" id="{4248BCA7-B994-CF30-135C-53F426D7BB8E}"/>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2C6B6CA3-A5B6-688B-6CE2-07FAF19E0B60}"/>
              </a:ext>
            </a:extLst>
          </p:cNvPr>
          <p:cNvSpPr txBox="1">
            <a:spLocks noGrp="1"/>
          </p:cNvSpPr>
          <p:nvPr>
            <p:ph type="sldNum" sz="quarter" idx="8"/>
          </p:nvPr>
        </p:nvSpPr>
        <p:spPr/>
        <p:txBody>
          <a:bodyPr/>
          <a:lstStyle>
            <a:lvl1pPr>
              <a:defRPr/>
            </a:lvl1pPr>
          </a:lstStyle>
          <a:p>
            <a:pPr lvl="0"/>
            <a:fld id="{FA9D2F06-AAE5-40E2-9C39-54E667DFA2E8}" type="slidenum">
              <a:t>‹#›</a:t>
            </a:fld>
            <a:endParaRPr lang="en-US"/>
          </a:p>
        </p:txBody>
      </p:sp>
    </p:spTree>
    <p:extLst>
      <p:ext uri="{BB962C8B-B14F-4D97-AF65-F5344CB8AC3E}">
        <p14:creationId xmlns:p14="http://schemas.microsoft.com/office/powerpoint/2010/main" val="136749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BE8C8618-AD99-6ADB-220C-8B267E2370EA}"/>
              </a:ext>
            </a:extLst>
          </p:cNvPr>
          <p:cNvSpPr txBox="1">
            <a:spLocks noGrp="1"/>
          </p:cNvSpPr>
          <p:nvPr>
            <p:ph type="dt" sz="half" idx="7"/>
          </p:nvPr>
        </p:nvSpPr>
        <p:spPr/>
        <p:txBody>
          <a:bodyPr/>
          <a:lstStyle>
            <a:lvl1pPr>
              <a:defRPr/>
            </a:lvl1pPr>
          </a:lstStyle>
          <a:p>
            <a:pPr lvl="0"/>
            <a:fld id="{71F67CFB-B719-4696-B282-D39CC8F08D19}" type="datetime1">
              <a:rPr lang="en-US"/>
              <a:pPr lvl="0"/>
              <a:t>2023/8/10</a:t>
            </a:fld>
            <a:endParaRPr lang="en-US"/>
          </a:p>
        </p:txBody>
      </p:sp>
      <p:sp>
        <p:nvSpPr>
          <p:cNvPr id="3" name="页脚占位符 3">
            <a:extLst>
              <a:ext uri="{FF2B5EF4-FFF2-40B4-BE49-F238E27FC236}">
                <a16:creationId xmlns:a16="http://schemas.microsoft.com/office/drawing/2014/main" id="{EFFE5B90-69E4-1EA0-C624-5E47A1AD57D3}"/>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6E525608-13E7-2FEA-4420-79BE88B2C93A}"/>
              </a:ext>
            </a:extLst>
          </p:cNvPr>
          <p:cNvSpPr txBox="1">
            <a:spLocks noGrp="1"/>
          </p:cNvSpPr>
          <p:nvPr>
            <p:ph type="sldNum" sz="quarter" idx="8"/>
          </p:nvPr>
        </p:nvSpPr>
        <p:spPr/>
        <p:txBody>
          <a:bodyPr/>
          <a:lstStyle>
            <a:lvl1pPr>
              <a:defRPr/>
            </a:lvl1pPr>
          </a:lstStyle>
          <a:p>
            <a:pPr lvl="0"/>
            <a:fld id="{4564223D-9CA8-4692-8FCF-18375D6D2001}" type="slidenum">
              <a:t>‹#›</a:t>
            </a:fld>
            <a:endParaRPr lang="en-US"/>
          </a:p>
        </p:txBody>
      </p:sp>
    </p:spTree>
    <p:extLst>
      <p:ext uri="{BB962C8B-B14F-4D97-AF65-F5344CB8AC3E}">
        <p14:creationId xmlns:p14="http://schemas.microsoft.com/office/powerpoint/2010/main" val="420473619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6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80549997-8575-994B-3A1C-527271B339D3}"/>
              </a:ext>
            </a:extLst>
          </p:cNvPr>
          <p:cNvSpPr txBox="1">
            <a:spLocks noGrp="1"/>
          </p:cNvSpPr>
          <p:nvPr>
            <p:ph type="dt" sz="half" idx="7"/>
          </p:nvPr>
        </p:nvSpPr>
        <p:spPr/>
        <p:txBody>
          <a:bodyPr/>
          <a:lstStyle>
            <a:lvl1pPr>
              <a:defRPr/>
            </a:lvl1pPr>
          </a:lstStyle>
          <a:p>
            <a:pPr lvl="0"/>
            <a:fld id="{3F3C602A-FDB8-486D-B07F-AD966E6214C6}" type="datetime1">
              <a:rPr lang="en-US"/>
              <a:pPr lvl="0"/>
              <a:t>2023/8/10</a:t>
            </a:fld>
            <a:endParaRPr lang="en-US"/>
          </a:p>
        </p:txBody>
      </p:sp>
      <p:sp>
        <p:nvSpPr>
          <p:cNvPr id="3" name="页脚占位符 3">
            <a:extLst>
              <a:ext uri="{FF2B5EF4-FFF2-40B4-BE49-F238E27FC236}">
                <a16:creationId xmlns:a16="http://schemas.microsoft.com/office/drawing/2014/main" id="{50D4384C-ED3F-B6B0-C568-F943291C6235}"/>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655FB01A-AEEC-2570-A1B3-77248D2FA99D}"/>
              </a:ext>
            </a:extLst>
          </p:cNvPr>
          <p:cNvSpPr txBox="1">
            <a:spLocks noGrp="1"/>
          </p:cNvSpPr>
          <p:nvPr>
            <p:ph type="sldNum" sz="quarter" idx="8"/>
          </p:nvPr>
        </p:nvSpPr>
        <p:spPr/>
        <p:txBody>
          <a:bodyPr/>
          <a:lstStyle>
            <a:lvl1pPr>
              <a:defRPr/>
            </a:lvl1pPr>
          </a:lstStyle>
          <a:p>
            <a:pPr lvl="0"/>
            <a:fld id="{865A82C9-6426-42BF-BFE5-136A8BA2A1F4}" type="slidenum">
              <a:t>‹#›</a:t>
            </a:fld>
            <a:endParaRPr lang="en-US"/>
          </a:p>
        </p:txBody>
      </p:sp>
    </p:spTree>
    <p:extLst>
      <p:ext uri="{BB962C8B-B14F-4D97-AF65-F5344CB8AC3E}">
        <p14:creationId xmlns:p14="http://schemas.microsoft.com/office/powerpoint/2010/main" val="221424796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7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788021C8-E994-434B-2F95-A169F31ACAF5}"/>
              </a:ext>
            </a:extLst>
          </p:cNvPr>
          <p:cNvSpPr txBox="1">
            <a:spLocks noGrp="1"/>
          </p:cNvSpPr>
          <p:nvPr>
            <p:ph type="dt" sz="half" idx="7"/>
          </p:nvPr>
        </p:nvSpPr>
        <p:spPr/>
        <p:txBody>
          <a:bodyPr/>
          <a:lstStyle>
            <a:lvl1pPr>
              <a:defRPr/>
            </a:lvl1pPr>
          </a:lstStyle>
          <a:p>
            <a:pPr lvl="0"/>
            <a:fld id="{914F9CFA-8230-4AE5-9879-84E1607A4EC8}" type="datetime1">
              <a:rPr lang="en-US"/>
              <a:pPr lvl="0"/>
              <a:t>2023/8/10</a:t>
            </a:fld>
            <a:endParaRPr lang="en-US"/>
          </a:p>
        </p:txBody>
      </p:sp>
      <p:sp>
        <p:nvSpPr>
          <p:cNvPr id="3" name="页脚占位符 3">
            <a:extLst>
              <a:ext uri="{FF2B5EF4-FFF2-40B4-BE49-F238E27FC236}">
                <a16:creationId xmlns:a16="http://schemas.microsoft.com/office/drawing/2014/main" id="{6101AA52-6789-7339-ABFD-0B999F119A3C}"/>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222AEC29-B302-832B-632F-25297C1B41E6}"/>
              </a:ext>
            </a:extLst>
          </p:cNvPr>
          <p:cNvSpPr txBox="1">
            <a:spLocks noGrp="1"/>
          </p:cNvSpPr>
          <p:nvPr>
            <p:ph type="sldNum" sz="quarter" idx="8"/>
          </p:nvPr>
        </p:nvSpPr>
        <p:spPr/>
        <p:txBody>
          <a:bodyPr/>
          <a:lstStyle>
            <a:lvl1pPr>
              <a:defRPr/>
            </a:lvl1pPr>
          </a:lstStyle>
          <a:p>
            <a:pPr lvl="0"/>
            <a:fld id="{EC5AA29D-A5C9-436D-9201-1ABBA9B1F413}" type="slidenum">
              <a:t>‹#›</a:t>
            </a:fld>
            <a:endParaRPr lang="en-US"/>
          </a:p>
        </p:txBody>
      </p:sp>
    </p:spTree>
    <p:extLst>
      <p:ext uri="{BB962C8B-B14F-4D97-AF65-F5344CB8AC3E}">
        <p14:creationId xmlns:p14="http://schemas.microsoft.com/office/powerpoint/2010/main" val="104204108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8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125AB220-9705-8C46-3A92-4C80A9D1DF06}"/>
              </a:ext>
            </a:extLst>
          </p:cNvPr>
          <p:cNvSpPr txBox="1">
            <a:spLocks noGrp="1"/>
          </p:cNvSpPr>
          <p:nvPr>
            <p:ph type="dt" sz="half" idx="7"/>
          </p:nvPr>
        </p:nvSpPr>
        <p:spPr/>
        <p:txBody>
          <a:bodyPr/>
          <a:lstStyle>
            <a:lvl1pPr>
              <a:defRPr/>
            </a:lvl1pPr>
          </a:lstStyle>
          <a:p>
            <a:pPr lvl="0"/>
            <a:fld id="{5D8E73E6-EC00-4E1C-BE8B-4BF6914B94C4}" type="datetime1">
              <a:rPr lang="en-US"/>
              <a:pPr lvl="0"/>
              <a:t>2023/8/10</a:t>
            </a:fld>
            <a:endParaRPr lang="en-US"/>
          </a:p>
        </p:txBody>
      </p:sp>
      <p:sp>
        <p:nvSpPr>
          <p:cNvPr id="3" name="页脚占位符 3">
            <a:extLst>
              <a:ext uri="{FF2B5EF4-FFF2-40B4-BE49-F238E27FC236}">
                <a16:creationId xmlns:a16="http://schemas.microsoft.com/office/drawing/2014/main" id="{518B5E53-C51E-2976-DA00-42F05443DDCE}"/>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609C3772-3B94-3885-E04F-795928C13B22}"/>
              </a:ext>
            </a:extLst>
          </p:cNvPr>
          <p:cNvSpPr txBox="1">
            <a:spLocks noGrp="1"/>
          </p:cNvSpPr>
          <p:nvPr>
            <p:ph type="sldNum" sz="quarter" idx="8"/>
          </p:nvPr>
        </p:nvSpPr>
        <p:spPr/>
        <p:txBody>
          <a:bodyPr/>
          <a:lstStyle>
            <a:lvl1pPr>
              <a:defRPr/>
            </a:lvl1pPr>
          </a:lstStyle>
          <a:p>
            <a:pPr lvl="0"/>
            <a:fld id="{7C490A97-3783-41B2-A244-5F9EBD600C8D}" type="slidenum">
              <a:t>‹#›</a:t>
            </a:fld>
            <a:endParaRPr lang="en-US"/>
          </a:p>
        </p:txBody>
      </p:sp>
    </p:spTree>
    <p:extLst>
      <p:ext uri="{BB962C8B-B14F-4D97-AF65-F5344CB8AC3E}">
        <p14:creationId xmlns:p14="http://schemas.microsoft.com/office/powerpoint/2010/main" val="284527411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3AFC92B5-C9CC-F376-380C-E7A32B9B1464}"/>
              </a:ext>
            </a:extLst>
          </p:cNvPr>
          <p:cNvSpPr txBox="1">
            <a:spLocks noGrp="1"/>
          </p:cNvSpPr>
          <p:nvPr>
            <p:ph type="dt" sz="half" idx="7"/>
          </p:nvPr>
        </p:nvSpPr>
        <p:spPr/>
        <p:txBody>
          <a:bodyPr/>
          <a:lstStyle>
            <a:lvl1pPr>
              <a:defRPr/>
            </a:lvl1pPr>
          </a:lstStyle>
          <a:p>
            <a:pPr lvl="0"/>
            <a:fld id="{FAF19971-CFA8-4ABC-AE3C-616C3FA74F1D}" type="datetime1">
              <a:rPr lang="en-US"/>
              <a:pPr lvl="0"/>
              <a:t>2023/8/10</a:t>
            </a:fld>
            <a:endParaRPr lang="en-US"/>
          </a:p>
        </p:txBody>
      </p:sp>
      <p:sp>
        <p:nvSpPr>
          <p:cNvPr id="3" name="页脚占位符 3">
            <a:extLst>
              <a:ext uri="{FF2B5EF4-FFF2-40B4-BE49-F238E27FC236}">
                <a16:creationId xmlns:a16="http://schemas.microsoft.com/office/drawing/2014/main" id="{E3D76D54-9FA8-750D-906D-4F8802A808B4}"/>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B8943E1E-6BD1-EE6C-A5C6-8A491AFC709E}"/>
              </a:ext>
            </a:extLst>
          </p:cNvPr>
          <p:cNvSpPr txBox="1">
            <a:spLocks noGrp="1"/>
          </p:cNvSpPr>
          <p:nvPr>
            <p:ph type="sldNum" sz="quarter" idx="8"/>
          </p:nvPr>
        </p:nvSpPr>
        <p:spPr/>
        <p:txBody>
          <a:bodyPr/>
          <a:lstStyle>
            <a:lvl1pPr>
              <a:defRPr/>
            </a:lvl1pPr>
          </a:lstStyle>
          <a:p>
            <a:pPr lvl="0"/>
            <a:fld id="{BD3ACDBD-0750-4A76-AD88-D0FD04F17D85}" type="slidenum">
              <a:t>‹#›</a:t>
            </a:fld>
            <a:endParaRPr lang="en-US"/>
          </a:p>
        </p:txBody>
      </p:sp>
    </p:spTree>
    <p:extLst>
      <p:ext uri="{BB962C8B-B14F-4D97-AF65-F5344CB8AC3E}">
        <p14:creationId xmlns:p14="http://schemas.microsoft.com/office/powerpoint/2010/main" val="422858271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9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8654A063-1E0B-D32C-60BE-66262B5645DE}"/>
              </a:ext>
            </a:extLst>
          </p:cNvPr>
          <p:cNvSpPr txBox="1">
            <a:spLocks noGrp="1"/>
          </p:cNvSpPr>
          <p:nvPr>
            <p:ph type="dt" sz="half" idx="7"/>
          </p:nvPr>
        </p:nvSpPr>
        <p:spPr/>
        <p:txBody>
          <a:bodyPr/>
          <a:lstStyle>
            <a:lvl1pPr>
              <a:defRPr/>
            </a:lvl1pPr>
          </a:lstStyle>
          <a:p>
            <a:pPr lvl="0"/>
            <a:fld id="{6B0140B9-63FC-466B-B01E-65A4F1B83E66}" type="datetime1">
              <a:rPr lang="en-US"/>
              <a:pPr lvl="0"/>
              <a:t>2023/8/10</a:t>
            </a:fld>
            <a:endParaRPr lang="en-US"/>
          </a:p>
        </p:txBody>
      </p:sp>
      <p:sp>
        <p:nvSpPr>
          <p:cNvPr id="3" name="页脚占位符 3">
            <a:extLst>
              <a:ext uri="{FF2B5EF4-FFF2-40B4-BE49-F238E27FC236}">
                <a16:creationId xmlns:a16="http://schemas.microsoft.com/office/drawing/2014/main" id="{41348ED8-9421-5533-768F-BA1796CA640F}"/>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766A7CEA-3C51-42C6-49B0-2EDE030D5D21}"/>
              </a:ext>
            </a:extLst>
          </p:cNvPr>
          <p:cNvSpPr txBox="1">
            <a:spLocks noGrp="1"/>
          </p:cNvSpPr>
          <p:nvPr>
            <p:ph type="sldNum" sz="quarter" idx="8"/>
          </p:nvPr>
        </p:nvSpPr>
        <p:spPr/>
        <p:txBody>
          <a:bodyPr/>
          <a:lstStyle>
            <a:lvl1pPr>
              <a:defRPr/>
            </a:lvl1pPr>
          </a:lstStyle>
          <a:p>
            <a:pPr lvl="0"/>
            <a:fld id="{BF7E21FD-C11E-4751-BE5C-A913E94CE88F}" type="slidenum">
              <a:t>‹#›</a:t>
            </a:fld>
            <a:endParaRPr lang="en-US"/>
          </a:p>
        </p:txBody>
      </p:sp>
    </p:spTree>
    <p:extLst>
      <p:ext uri="{BB962C8B-B14F-4D97-AF65-F5344CB8AC3E}">
        <p14:creationId xmlns:p14="http://schemas.microsoft.com/office/powerpoint/2010/main" val="262202030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0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C1B42D9A-65C0-F5C2-F1C3-0D589F884BF5}"/>
              </a:ext>
            </a:extLst>
          </p:cNvPr>
          <p:cNvSpPr txBox="1">
            <a:spLocks noGrp="1"/>
          </p:cNvSpPr>
          <p:nvPr>
            <p:ph type="dt" sz="half" idx="7"/>
          </p:nvPr>
        </p:nvSpPr>
        <p:spPr/>
        <p:txBody>
          <a:bodyPr/>
          <a:lstStyle>
            <a:lvl1pPr>
              <a:defRPr/>
            </a:lvl1pPr>
          </a:lstStyle>
          <a:p>
            <a:pPr lvl="0"/>
            <a:fld id="{9903DBDA-EF42-493A-B8FB-75188F7E8EFB}" type="datetime1">
              <a:rPr lang="en-US"/>
              <a:pPr lvl="0"/>
              <a:t>2023/8/10</a:t>
            </a:fld>
            <a:endParaRPr lang="en-US"/>
          </a:p>
        </p:txBody>
      </p:sp>
      <p:sp>
        <p:nvSpPr>
          <p:cNvPr id="3" name="页脚占位符 3">
            <a:extLst>
              <a:ext uri="{FF2B5EF4-FFF2-40B4-BE49-F238E27FC236}">
                <a16:creationId xmlns:a16="http://schemas.microsoft.com/office/drawing/2014/main" id="{36E85B0E-E36E-3AD4-C795-4960EF1293BB}"/>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73BAD382-6385-CF26-CB70-1AA74BE07E7F}"/>
              </a:ext>
            </a:extLst>
          </p:cNvPr>
          <p:cNvSpPr txBox="1">
            <a:spLocks noGrp="1"/>
          </p:cNvSpPr>
          <p:nvPr>
            <p:ph type="sldNum" sz="quarter" idx="8"/>
          </p:nvPr>
        </p:nvSpPr>
        <p:spPr/>
        <p:txBody>
          <a:bodyPr/>
          <a:lstStyle>
            <a:lvl1pPr>
              <a:defRPr/>
            </a:lvl1pPr>
          </a:lstStyle>
          <a:p>
            <a:pPr lvl="0"/>
            <a:fld id="{A03B1B80-6BA2-4787-840D-FF19A2FE6F91}" type="slidenum">
              <a:t>‹#›</a:t>
            </a:fld>
            <a:endParaRPr lang="en-US"/>
          </a:p>
        </p:txBody>
      </p:sp>
    </p:spTree>
    <p:extLst>
      <p:ext uri="{BB962C8B-B14F-4D97-AF65-F5344CB8AC3E}">
        <p14:creationId xmlns:p14="http://schemas.microsoft.com/office/powerpoint/2010/main" val="62476874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1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7B18B0B7-8C03-C96F-E86D-B996EF1D222C}"/>
              </a:ext>
            </a:extLst>
          </p:cNvPr>
          <p:cNvSpPr txBox="1">
            <a:spLocks noGrp="1"/>
          </p:cNvSpPr>
          <p:nvPr>
            <p:ph type="dt" sz="half" idx="7"/>
          </p:nvPr>
        </p:nvSpPr>
        <p:spPr/>
        <p:txBody>
          <a:bodyPr/>
          <a:lstStyle>
            <a:lvl1pPr>
              <a:defRPr/>
            </a:lvl1pPr>
          </a:lstStyle>
          <a:p>
            <a:pPr lvl="0"/>
            <a:fld id="{52E87AA0-52CC-497C-8707-08C42EC0DC67}" type="datetime1">
              <a:rPr lang="en-US"/>
              <a:pPr lvl="0"/>
              <a:t>2023/8/10</a:t>
            </a:fld>
            <a:endParaRPr lang="en-US"/>
          </a:p>
        </p:txBody>
      </p:sp>
      <p:sp>
        <p:nvSpPr>
          <p:cNvPr id="3" name="页脚占位符 3">
            <a:extLst>
              <a:ext uri="{FF2B5EF4-FFF2-40B4-BE49-F238E27FC236}">
                <a16:creationId xmlns:a16="http://schemas.microsoft.com/office/drawing/2014/main" id="{65D5415D-8417-7EF8-EE67-D73A357D34E5}"/>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76509F0D-52B2-F553-8A20-643065E60DF6}"/>
              </a:ext>
            </a:extLst>
          </p:cNvPr>
          <p:cNvSpPr txBox="1">
            <a:spLocks noGrp="1"/>
          </p:cNvSpPr>
          <p:nvPr>
            <p:ph type="sldNum" sz="quarter" idx="8"/>
          </p:nvPr>
        </p:nvSpPr>
        <p:spPr/>
        <p:txBody>
          <a:bodyPr/>
          <a:lstStyle>
            <a:lvl1pPr>
              <a:defRPr/>
            </a:lvl1pPr>
          </a:lstStyle>
          <a:p>
            <a:pPr lvl="0"/>
            <a:fld id="{DF17B040-2303-498A-BB7B-AD5302E62904}" type="slidenum">
              <a:t>‹#›</a:t>
            </a:fld>
            <a:endParaRPr lang="en-US"/>
          </a:p>
        </p:txBody>
      </p:sp>
    </p:spTree>
    <p:extLst>
      <p:ext uri="{BB962C8B-B14F-4D97-AF65-F5344CB8AC3E}">
        <p14:creationId xmlns:p14="http://schemas.microsoft.com/office/powerpoint/2010/main" val="141805919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1724126-39EE-8EC3-066A-A4B3A9D40669}"/>
              </a:ext>
            </a:extLst>
          </p:cNvPr>
          <p:cNvSpPr txBox="1">
            <a:spLocks noGrp="1"/>
          </p:cNvSpPr>
          <p:nvPr>
            <p:ph type="dt" sz="half" idx="7"/>
          </p:nvPr>
        </p:nvSpPr>
        <p:spPr/>
        <p:txBody>
          <a:bodyPr/>
          <a:lstStyle>
            <a:lvl1pPr>
              <a:defRPr/>
            </a:lvl1pPr>
          </a:lstStyle>
          <a:p>
            <a:pPr lvl="0"/>
            <a:fld id="{BCF9ED4A-C0D0-4773-A5D5-244DA3AC600B}" type="datetime1">
              <a:rPr lang="en-US"/>
              <a:pPr lvl="0"/>
              <a:t>2023/8/10</a:t>
            </a:fld>
            <a:endParaRPr lang="en-US"/>
          </a:p>
        </p:txBody>
      </p:sp>
      <p:sp>
        <p:nvSpPr>
          <p:cNvPr id="3" name="页脚占位符 2">
            <a:extLst>
              <a:ext uri="{FF2B5EF4-FFF2-40B4-BE49-F238E27FC236}">
                <a16:creationId xmlns:a16="http://schemas.microsoft.com/office/drawing/2014/main" id="{F5C94C58-3B41-2DBC-9C64-2CA095ED9F7B}"/>
              </a:ext>
            </a:extLst>
          </p:cNvPr>
          <p:cNvSpPr txBox="1">
            <a:spLocks noGrp="1"/>
          </p:cNvSpPr>
          <p:nvPr>
            <p:ph type="ftr" sz="quarter" idx="9"/>
          </p:nvPr>
        </p:nvSpPr>
        <p:spPr/>
        <p:txBody>
          <a:bodyPr/>
          <a:lstStyle>
            <a:lvl1pPr>
              <a:defRPr/>
            </a:lvl1pPr>
          </a:lstStyle>
          <a:p>
            <a:pPr lvl="0"/>
            <a:endParaRPr lang="en-US"/>
          </a:p>
        </p:txBody>
      </p:sp>
      <p:sp>
        <p:nvSpPr>
          <p:cNvPr id="4" name="灯片编号占位符 3">
            <a:extLst>
              <a:ext uri="{FF2B5EF4-FFF2-40B4-BE49-F238E27FC236}">
                <a16:creationId xmlns:a16="http://schemas.microsoft.com/office/drawing/2014/main" id="{37F105EF-7A00-55B5-AE19-80122ECB3B03}"/>
              </a:ext>
            </a:extLst>
          </p:cNvPr>
          <p:cNvSpPr txBox="1">
            <a:spLocks noGrp="1"/>
          </p:cNvSpPr>
          <p:nvPr>
            <p:ph type="sldNum" sz="quarter" idx="8"/>
          </p:nvPr>
        </p:nvSpPr>
        <p:spPr/>
        <p:txBody>
          <a:bodyPr/>
          <a:lstStyle>
            <a:lvl1pPr>
              <a:defRPr/>
            </a:lvl1pPr>
          </a:lstStyle>
          <a:p>
            <a:pPr lvl="0"/>
            <a:fld id="{8BFE8630-943F-43F5-BDC8-14AB5228205F}" type="slidenum">
              <a:t>‹#›</a:t>
            </a:fld>
            <a:endParaRPr lang="en-US"/>
          </a:p>
        </p:txBody>
      </p:sp>
    </p:spTree>
    <p:extLst>
      <p:ext uri="{BB962C8B-B14F-4D97-AF65-F5344CB8AC3E}">
        <p14:creationId xmlns:p14="http://schemas.microsoft.com/office/powerpoint/2010/main" val="217685659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9A2FB6-9A32-C34C-C1E3-2E4E132E837D}"/>
              </a:ext>
            </a:extLst>
          </p:cNvPr>
          <p:cNvSpPr txBox="1">
            <a:spLocks noGrp="1"/>
          </p:cNvSpPr>
          <p:nvPr>
            <p:ph type="dt" sz="half" idx="7"/>
          </p:nvPr>
        </p:nvSpPr>
        <p:spPr/>
        <p:txBody>
          <a:bodyPr/>
          <a:lstStyle>
            <a:lvl1pPr>
              <a:defRPr/>
            </a:lvl1pPr>
          </a:lstStyle>
          <a:p>
            <a:pPr lvl="0"/>
            <a:fld id="{79A004AE-E7E9-4AB1-AA36-846EE012647D}" type="datetime1">
              <a:rPr lang="en-US"/>
              <a:pPr lvl="0"/>
              <a:t>2023/8/10</a:t>
            </a:fld>
            <a:endParaRPr lang="en-US"/>
          </a:p>
        </p:txBody>
      </p:sp>
      <p:sp>
        <p:nvSpPr>
          <p:cNvPr id="3" name="页脚占位符 2">
            <a:extLst>
              <a:ext uri="{FF2B5EF4-FFF2-40B4-BE49-F238E27FC236}">
                <a16:creationId xmlns:a16="http://schemas.microsoft.com/office/drawing/2014/main" id="{6BDD61F2-FB1D-ACE7-E6E6-8F212A05CFAF}"/>
              </a:ext>
            </a:extLst>
          </p:cNvPr>
          <p:cNvSpPr txBox="1">
            <a:spLocks noGrp="1"/>
          </p:cNvSpPr>
          <p:nvPr>
            <p:ph type="ftr" sz="quarter" idx="9"/>
          </p:nvPr>
        </p:nvSpPr>
        <p:spPr/>
        <p:txBody>
          <a:bodyPr/>
          <a:lstStyle>
            <a:lvl1pPr>
              <a:defRPr/>
            </a:lvl1pPr>
          </a:lstStyle>
          <a:p>
            <a:pPr lvl="0"/>
            <a:endParaRPr lang="en-US"/>
          </a:p>
        </p:txBody>
      </p:sp>
      <p:sp>
        <p:nvSpPr>
          <p:cNvPr id="4" name="灯片编号占位符 3">
            <a:extLst>
              <a:ext uri="{FF2B5EF4-FFF2-40B4-BE49-F238E27FC236}">
                <a16:creationId xmlns:a16="http://schemas.microsoft.com/office/drawing/2014/main" id="{E4765DE2-04CF-518E-1134-BAF56D6125B9}"/>
              </a:ext>
            </a:extLst>
          </p:cNvPr>
          <p:cNvSpPr txBox="1">
            <a:spLocks noGrp="1"/>
          </p:cNvSpPr>
          <p:nvPr>
            <p:ph type="sldNum" sz="quarter" idx="8"/>
          </p:nvPr>
        </p:nvSpPr>
        <p:spPr/>
        <p:txBody>
          <a:bodyPr/>
          <a:lstStyle>
            <a:lvl1pPr>
              <a:defRPr/>
            </a:lvl1pPr>
          </a:lstStyle>
          <a:p>
            <a:pPr lvl="0"/>
            <a:fld id="{B1663456-CE17-4B9A-A503-7CC3665E38DD}" type="slidenum">
              <a:t>‹#›</a:t>
            </a:fld>
            <a:endParaRPr lang="en-US"/>
          </a:p>
        </p:txBody>
      </p:sp>
    </p:spTree>
    <p:extLst>
      <p:ext uri="{BB962C8B-B14F-4D97-AF65-F5344CB8AC3E}">
        <p14:creationId xmlns:p14="http://schemas.microsoft.com/office/powerpoint/2010/main" val="1766919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标题幻灯片">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BF17510-0FC3-3CC2-F900-F64CD959B700}"/>
              </a:ext>
            </a:extLst>
          </p:cNvPr>
          <p:cNvSpPr txBox="1">
            <a:spLocks noGrp="1"/>
          </p:cNvSpPr>
          <p:nvPr>
            <p:ph type="dt" sz="half" idx="7"/>
          </p:nvPr>
        </p:nvSpPr>
        <p:spPr/>
        <p:txBody>
          <a:bodyPr/>
          <a:lstStyle>
            <a:lvl1pPr>
              <a:defRPr/>
            </a:lvl1pPr>
          </a:lstStyle>
          <a:p>
            <a:pPr lvl="0"/>
            <a:fld id="{3864A786-926F-47CA-B72B-1453D28C60BF}" type="datetime1">
              <a:rPr lang="en-US"/>
              <a:pPr lvl="0"/>
              <a:t>2023/8/10</a:t>
            </a:fld>
            <a:endParaRPr lang="en-US"/>
          </a:p>
        </p:txBody>
      </p:sp>
      <p:sp>
        <p:nvSpPr>
          <p:cNvPr id="3" name="页脚占位符 2">
            <a:extLst>
              <a:ext uri="{FF2B5EF4-FFF2-40B4-BE49-F238E27FC236}">
                <a16:creationId xmlns:a16="http://schemas.microsoft.com/office/drawing/2014/main" id="{00E3A5DD-B222-BAD4-FE07-40A49FBB3A3F}"/>
              </a:ext>
            </a:extLst>
          </p:cNvPr>
          <p:cNvSpPr txBox="1">
            <a:spLocks noGrp="1"/>
          </p:cNvSpPr>
          <p:nvPr>
            <p:ph type="ftr" sz="quarter" idx="9"/>
          </p:nvPr>
        </p:nvSpPr>
        <p:spPr/>
        <p:txBody>
          <a:bodyPr/>
          <a:lstStyle>
            <a:lvl1pPr>
              <a:defRPr/>
            </a:lvl1pPr>
          </a:lstStyle>
          <a:p>
            <a:pPr lvl="0"/>
            <a:endParaRPr lang="en-US"/>
          </a:p>
        </p:txBody>
      </p:sp>
      <p:sp>
        <p:nvSpPr>
          <p:cNvPr id="4" name="灯片编号占位符 3">
            <a:extLst>
              <a:ext uri="{FF2B5EF4-FFF2-40B4-BE49-F238E27FC236}">
                <a16:creationId xmlns:a16="http://schemas.microsoft.com/office/drawing/2014/main" id="{7F9475B9-4F5C-F0C6-EE20-7ABB00FFC88E}"/>
              </a:ext>
            </a:extLst>
          </p:cNvPr>
          <p:cNvSpPr txBox="1">
            <a:spLocks noGrp="1"/>
          </p:cNvSpPr>
          <p:nvPr>
            <p:ph type="sldNum" sz="quarter" idx="8"/>
          </p:nvPr>
        </p:nvSpPr>
        <p:spPr/>
        <p:txBody>
          <a:bodyPr/>
          <a:lstStyle>
            <a:lvl1pPr>
              <a:defRPr/>
            </a:lvl1pPr>
          </a:lstStyle>
          <a:p>
            <a:pPr lvl="0"/>
            <a:fld id="{293EA8EF-6D80-42E5-9554-746131E603BA}" type="slidenum">
              <a:t>‹#›</a:t>
            </a:fld>
            <a:endParaRPr lang="en-US"/>
          </a:p>
        </p:txBody>
      </p:sp>
    </p:spTree>
    <p:extLst>
      <p:ext uri="{BB962C8B-B14F-4D97-AF65-F5344CB8AC3E}">
        <p14:creationId xmlns:p14="http://schemas.microsoft.com/office/powerpoint/2010/main" val="378830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4A29E03-4CF2-9F62-E589-5F6E1FF72504}"/>
              </a:ext>
            </a:extLst>
          </p:cNvPr>
          <p:cNvSpPr txBox="1">
            <a:spLocks noGrp="1"/>
          </p:cNvSpPr>
          <p:nvPr>
            <p:ph type="dt" sz="half" idx="7"/>
          </p:nvPr>
        </p:nvSpPr>
        <p:spPr/>
        <p:txBody>
          <a:bodyPr/>
          <a:lstStyle>
            <a:lvl1pPr>
              <a:defRPr/>
            </a:lvl1pPr>
          </a:lstStyle>
          <a:p>
            <a:pPr lvl="0"/>
            <a:fld id="{03499039-E6C3-41EC-991A-01BD166AC262}" type="datetime1">
              <a:rPr lang="en-US"/>
              <a:pPr lvl="0"/>
              <a:t>2023/8/10</a:t>
            </a:fld>
            <a:endParaRPr lang="en-US"/>
          </a:p>
        </p:txBody>
      </p:sp>
      <p:sp>
        <p:nvSpPr>
          <p:cNvPr id="3" name="页脚占位符 2">
            <a:extLst>
              <a:ext uri="{FF2B5EF4-FFF2-40B4-BE49-F238E27FC236}">
                <a16:creationId xmlns:a16="http://schemas.microsoft.com/office/drawing/2014/main" id="{F21050FC-1939-5A53-AC73-C75DCB1A6A09}"/>
              </a:ext>
            </a:extLst>
          </p:cNvPr>
          <p:cNvSpPr txBox="1">
            <a:spLocks noGrp="1"/>
          </p:cNvSpPr>
          <p:nvPr>
            <p:ph type="ftr" sz="quarter" idx="9"/>
          </p:nvPr>
        </p:nvSpPr>
        <p:spPr/>
        <p:txBody>
          <a:bodyPr/>
          <a:lstStyle>
            <a:lvl1pPr>
              <a:defRPr/>
            </a:lvl1pPr>
          </a:lstStyle>
          <a:p>
            <a:pPr lvl="0"/>
            <a:endParaRPr lang="en-US"/>
          </a:p>
        </p:txBody>
      </p:sp>
      <p:sp>
        <p:nvSpPr>
          <p:cNvPr id="4" name="灯片编号占位符 3">
            <a:extLst>
              <a:ext uri="{FF2B5EF4-FFF2-40B4-BE49-F238E27FC236}">
                <a16:creationId xmlns:a16="http://schemas.microsoft.com/office/drawing/2014/main" id="{D4D19586-7392-FCDB-9984-21086041ED60}"/>
              </a:ext>
            </a:extLst>
          </p:cNvPr>
          <p:cNvSpPr txBox="1">
            <a:spLocks noGrp="1"/>
          </p:cNvSpPr>
          <p:nvPr>
            <p:ph type="sldNum" sz="quarter" idx="8"/>
          </p:nvPr>
        </p:nvSpPr>
        <p:spPr/>
        <p:txBody>
          <a:bodyPr/>
          <a:lstStyle>
            <a:lvl1pPr>
              <a:defRPr/>
            </a:lvl1pPr>
          </a:lstStyle>
          <a:p>
            <a:pPr lvl="0"/>
            <a:fld id="{CFB22D1A-D53D-4FD1-8612-8E274B0F7959}" type="slidenum">
              <a:t>‹#›</a:t>
            </a:fld>
            <a:endParaRPr lang="en-US"/>
          </a:p>
        </p:txBody>
      </p:sp>
    </p:spTree>
    <p:extLst>
      <p:ext uri="{BB962C8B-B14F-4D97-AF65-F5344CB8AC3E}">
        <p14:creationId xmlns:p14="http://schemas.microsoft.com/office/powerpoint/2010/main" val="518560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ECA86E-CE33-DD80-21B4-FD58BC12BC91}"/>
              </a:ext>
            </a:extLst>
          </p:cNvPr>
          <p:cNvSpPr txBox="1">
            <a:spLocks noGrp="1"/>
          </p:cNvSpPr>
          <p:nvPr>
            <p:ph type="title"/>
          </p:nvPr>
        </p:nvSpPr>
        <p:spPr/>
        <p:txBody>
          <a:bodyPr/>
          <a:lstStyle>
            <a:lvl1pPr>
              <a:defRPr/>
            </a:lvl1pPr>
          </a:lstStyle>
          <a:p>
            <a:pPr lvl="0"/>
            <a:r>
              <a:rPr lang="zh-CN"/>
              <a:t>单击此处编辑母版标题样式</a:t>
            </a:r>
          </a:p>
        </p:txBody>
      </p:sp>
      <p:sp>
        <p:nvSpPr>
          <p:cNvPr id="3" name="内容占位符 2">
            <a:extLst>
              <a:ext uri="{FF2B5EF4-FFF2-40B4-BE49-F238E27FC236}">
                <a16:creationId xmlns:a16="http://schemas.microsoft.com/office/drawing/2014/main" id="{914FF1BD-FEAD-E23A-4E6B-FC728F059F1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a:extLst>
              <a:ext uri="{FF2B5EF4-FFF2-40B4-BE49-F238E27FC236}">
                <a16:creationId xmlns:a16="http://schemas.microsoft.com/office/drawing/2014/main" id="{F3F5CCC9-4FE0-89AE-E52C-8389467D9676}"/>
              </a:ext>
            </a:extLst>
          </p:cNvPr>
          <p:cNvSpPr txBox="1">
            <a:spLocks noGrp="1"/>
          </p:cNvSpPr>
          <p:nvPr>
            <p:ph type="dt" sz="half" idx="7"/>
          </p:nvPr>
        </p:nvSpPr>
        <p:spPr/>
        <p:txBody>
          <a:bodyPr/>
          <a:lstStyle>
            <a:lvl1pPr>
              <a:defRPr/>
            </a:lvl1pPr>
          </a:lstStyle>
          <a:p>
            <a:pPr lvl="0"/>
            <a:fld id="{47EFD1E3-478C-44E4-A722-767679ADB91F}" type="datetime1">
              <a:rPr lang="en-US"/>
              <a:pPr lvl="0"/>
              <a:t>2023/8/10</a:t>
            </a:fld>
            <a:endParaRPr lang="en-US"/>
          </a:p>
        </p:txBody>
      </p:sp>
      <p:sp>
        <p:nvSpPr>
          <p:cNvPr id="5" name="页脚占位符 4">
            <a:extLst>
              <a:ext uri="{FF2B5EF4-FFF2-40B4-BE49-F238E27FC236}">
                <a16:creationId xmlns:a16="http://schemas.microsoft.com/office/drawing/2014/main" id="{BAC672BC-CE86-654E-1FC4-7D0921E39395}"/>
              </a:ext>
            </a:extLst>
          </p:cNvPr>
          <p:cNvSpPr txBox="1">
            <a:spLocks noGrp="1"/>
          </p:cNvSpPr>
          <p:nvPr>
            <p:ph type="ftr" sz="quarter" idx="9"/>
          </p:nvPr>
        </p:nvSpPr>
        <p:spPr/>
        <p:txBody>
          <a:bodyPr/>
          <a:lstStyle>
            <a:lvl1pPr>
              <a:defRPr/>
            </a:lvl1pPr>
          </a:lstStyle>
          <a:p>
            <a:pPr lvl="0"/>
            <a:endParaRPr lang="en-US"/>
          </a:p>
        </p:txBody>
      </p:sp>
      <p:sp>
        <p:nvSpPr>
          <p:cNvPr id="6" name="灯片编号占位符 5">
            <a:extLst>
              <a:ext uri="{FF2B5EF4-FFF2-40B4-BE49-F238E27FC236}">
                <a16:creationId xmlns:a16="http://schemas.microsoft.com/office/drawing/2014/main" id="{CC69BD9B-CAFF-6E75-DBA9-E67FFDCCA530}"/>
              </a:ext>
            </a:extLst>
          </p:cNvPr>
          <p:cNvSpPr txBox="1">
            <a:spLocks noGrp="1"/>
          </p:cNvSpPr>
          <p:nvPr>
            <p:ph type="sldNum" sz="quarter" idx="8"/>
          </p:nvPr>
        </p:nvSpPr>
        <p:spPr/>
        <p:txBody>
          <a:bodyPr/>
          <a:lstStyle>
            <a:lvl1pPr>
              <a:defRPr/>
            </a:lvl1pPr>
          </a:lstStyle>
          <a:p>
            <a:pPr lvl="0"/>
            <a:fld id="{2E8DB6AF-D284-4A8D-8E3B-77E5B980296A}" type="slidenum">
              <a:t>‹#›</a:t>
            </a:fld>
            <a:endParaRPr lang="en-US"/>
          </a:p>
        </p:txBody>
      </p:sp>
    </p:spTree>
    <p:extLst>
      <p:ext uri="{BB962C8B-B14F-4D97-AF65-F5344CB8AC3E}">
        <p14:creationId xmlns:p14="http://schemas.microsoft.com/office/powerpoint/2010/main" val="1116872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4794F7D-5C27-18F1-CCD5-418AECB66DB7}"/>
              </a:ext>
            </a:extLst>
          </p:cNvPr>
          <p:cNvSpPr txBox="1">
            <a:spLocks noGrp="1"/>
          </p:cNvSpPr>
          <p:nvPr>
            <p:ph type="dt" sz="half" idx="7"/>
          </p:nvPr>
        </p:nvSpPr>
        <p:spPr/>
        <p:txBody>
          <a:bodyPr/>
          <a:lstStyle>
            <a:lvl1pPr>
              <a:defRPr/>
            </a:lvl1pPr>
          </a:lstStyle>
          <a:p>
            <a:pPr lvl="0"/>
            <a:fld id="{BDE20365-5D8C-4B96-9453-659C913EE7D0}" type="datetime1">
              <a:rPr lang="en-US"/>
              <a:pPr lvl="0"/>
              <a:t>2023/8/10</a:t>
            </a:fld>
            <a:endParaRPr lang="en-US"/>
          </a:p>
        </p:txBody>
      </p:sp>
      <p:sp>
        <p:nvSpPr>
          <p:cNvPr id="3" name="页脚占位符 4">
            <a:extLst>
              <a:ext uri="{FF2B5EF4-FFF2-40B4-BE49-F238E27FC236}">
                <a16:creationId xmlns:a16="http://schemas.microsoft.com/office/drawing/2014/main" id="{E51A3FF6-1C87-41D3-6F78-54D7ED59536D}"/>
              </a:ext>
            </a:extLst>
          </p:cNvPr>
          <p:cNvSpPr txBox="1">
            <a:spLocks noGrp="1"/>
          </p:cNvSpPr>
          <p:nvPr>
            <p:ph type="ftr" sz="quarter" idx="9"/>
          </p:nvPr>
        </p:nvSpPr>
        <p:spPr/>
        <p:txBody>
          <a:bodyPr/>
          <a:lstStyle>
            <a:lvl1pPr>
              <a:defRPr/>
            </a:lvl1pPr>
          </a:lstStyle>
          <a:p>
            <a:pPr lvl="0"/>
            <a:endParaRPr lang="en-US"/>
          </a:p>
        </p:txBody>
      </p:sp>
      <p:sp>
        <p:nvSpPr>
          <p:cNvPr id="4" name="灯片编号占位符 5">
            <a:extLst>
              <a:ext uri="{FF2B5EF4-FFF2-40B4-BE49-F238E27FC236}">
                <a16:creationId xmlns:a16="http://schemas.microsoft.com/office/drawing/2014/main" id="{94FCBC1E-0530-D20A-BB73-AD0E61C96505}"/>
              </a:ext>
            </a:extLst>
          </p:cNvPr>
          <p:cNvSpPr txBox="1">
            <a:spLocks noGrp="1"/>
          </p:cNvSpPr>
          <p:nvPr>
            <p:ph type="sldNum" sz="quarter" idx="8"/>
          </p:nvPr>
        </p:nvSpPr>
        <p:spPr/>
        <p:txBody>
          <a:bodyPr/>
          <a:lstStyle>
            <a:lvl1pPr>
              <a:defRPr/>
            </a:lvl1pPr>
          </a:lstStyle>
          <a:p>
            <a:pPr lvl="0"/>
            <a:fld id="{A260D9AF-F5E6-4DDC-B496-BB28E5F02354}" type="slidenum">
              <a:t>‹#›</a:t>
            </a:fld>
            <a:endParaRPr lang="en-US"/>
          </a:p>
        </p:txBody>
      </p:sp>
    </p:spTree>
    <p:extLst>
      <p:ext uri="{BB962C8B-B14F-4D97-AF65-F5344CB8AC3E}">
        <p14:creationId xmlns:p14="http://schemas.microsoft.com/office/powerpoint/2010/main" val="3049126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2DA08DEF-27D2-C72F-DC1E-5DF1C211763C}"/>
              </a:ext>
            </a:extLst>
          </p:cNvPr>
          <p:cNvSpPr txBox="1">
            <a:spLocks noGrp="1"/>
          </p:cNvSpPr>
          <p:nvPr>
            <p:ph type="dt" sz="half" idx="7"/>
          </p:nvPr>
        </p:nvSpPr>
        <p:spPr/>
        <p:txBody>
          <a:bodyPr/>
          <a:lstStyle>
            <a:lvl1pPr>
              <a:defRPr/>
            </a:lvl1pPr>
          </a:lstStyle>
          <a:p>
            <a:pPr lvl="0"/>
            <a:fld id="{460F99FE-F745-4876-9E58-DE681B69264E}" type="datetime1">
              <a:rPr lang="en-US"/>
              <a:pPr lvl="0"/>
              <a:t>2023/8/10</a:t>
            </a:fld>
            <a:endParaRPr lang="en-US"/>
          </a:p>
        </p:txBody>
      </p:sp>
      <p:sp>
        <p:nvSpPr>
          <p:cNvPr id="3" name="页脚占位符 5">
            <a:extLst>
              <a:ext uri="{FF2B5EF4-FFF2-40B4-BE49-F238E27FC236}">
                <a16:creationId xmlns:a16="http://schemas.microsoft.com/office/drawing/2014/main" id="{2DDD4A92-94AA-98D8-76B9-6AB083A050CE}"/>
              </a:ext>
            </a:extLst>
          </p:cNvPr>
          <p:cNvSpPr txBox="1">
            <a:spLocks noGrp="1"/>
          </p:cNvSpPr>
          <p:nvPr>
            <p:ph type="ftr" sz="quarter" idx="9"/>
          </p:nvPr>
        </p:nvSpPr>
        <p:spPr/>
        <p:txBody>
          <a:bodyPr/>
          <a:lstStyle>
            <a:lvl1pPr>
              <a:defRPr/>
            </a:lvl1pPr>
          </a:lstStyle>
          <a:p>
            <a:pPr lvl="0"/>
            <a:endParaRPr lang="en-US"/>
          </a:p>
        </p:txBody>
      </p:sp>
      <p:sp>
        <p:nvSpPr>
          <p:cNvPr id="4" name="灯片编号占位符 6">
            <a:extLst>
              <a:ext uri="{FF2B5EF4-FFF2-40B4-BE49-F238E27FC236}">
                <a16:creationId xmlns:a16="http://schemas.microsoft.com/office/drawing/2014/main" id="{BF7771AE-A006-4AEC-D865-65C7C7630AA3}"/>
              </a:ext>
            </a:extLst>
          </p:cNvPr>
          <p:cNvSpPr txBox="1">
            <a:spLocks noGrp="1"/>
          </p:cNvSpPr>
          <p:nvPr>
            <p:ph type="sldNum" sz="quarter" idx="8"/>
          </p:nvPr>
        </p:nvSpPr>
        <p:spPr/>
        <p:txBody>
          <a:bodyPr/>
          <a:lstStyle>
            <a:lvl1pPr>
              <a:defRPr/>
            </a:lvl1pPr>
          </a:lstStyle>
          <a:p>
            <a:pPr lvl="0"/>
            <a:fld id="{2DA57E70-1883-4370-AE97-9C3749B402F1}" type="slidenum">
              <a:t>‹#›</a:t>
            </a:fld>
            <a:endParaRPr lang="en-US"/>
          </a:p>
        </p:txBody>
      </p:sp>
    </p:spTree>
    <p:extLst>
      <p:ext uri="{BB962C8B-B14F-4D97-AF65-F5344CB8AC3E}">
        <p14:creationId xmlns:p14="http://schemas.microsoft.com/office/powerpoint/2010/main" val="3496362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D9937FC0-E1CF-F7C7-B754-9E65C46FFA36}"/>
              </a:ext>
            </a:extLst>
          </p:cNvPr>
          <p:cNvSpPr txBox="1">
            <a:spLocks noGrp="1"/>
          </p:cNvSpPr>
          <p:nvPr>
            <p:ph type="dt" sz="half" idx="7"/>
          </p:nvPr>
        </p:nvSpPr>
        <p:spPr/>
        <p:txBody>
          <a:bodyPr/>
          <a:lstStyle>
            <a:lvl1pPr>
              <a:defRPr/>
            </a:lvl1pPr>
          </a:lstStyle>
          <a:p>
            <a:pPr lvl="0"/>
            <a:fld id="{D6869B65-1785-4DB4-AE3E-F6FF142E8236}" type="datetime1">
              <a:rPr lang="en-US"/>
              <a:pPr lvl="0"/>
              <a:t>2023/8/10</a:t>
            </a:fld>
            <a:endParaRPr lang="en-US"/>
          </a:p>
        </p:txBody>
      </p:sp>
      <p:sp>
        <p:nvSpPr>
          <p:cNvPr id="3" name="页脚占位符 3">
            <a:extLst>
              <a:ext uri="{FF2B5EF4-FFF2-40B4-BE49-F238E27FC236}">
                <a16:creationId xmlns:a16="http://schemas.microsoft.com/office/drawing/2014/main" id="{14AE4ABA-F20E-A5C5-2B94-8F2CC8C152B9}"/>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58232105-1AD6-DE8D-BD0A-019CA44CCAC1}"/>
              </a:ext>
            </a:extLst>
          </p:cNvPr>
          <p:cNvSpPr txBox="1">
            <a:spLocks noGrp="1"/>
          </p:cNvSpPr>
          <p:nvPr>
            <p:ph type="sldNum" sz="quarter" idx="8"/>
          </p:nvPr>
        </p:nvSpPr>
        <p:spPr/>
        <p:txBody>
          <a:bodyPr/>
          <a:lstStyle>
            <a:lvl1pPr>
              <a:defRPr/>
            </a:lvl1pPr>
          </a:lstStyle>
          <a:p>
            <a:pPr lvl="0"/>
            <a:fld id="{E2093021-B377-40EC-B1A4-74497CDA5533}" type="slidenum">
              <a:t>‹#›</a:t>
            </a:fld>
            <a:endParaRPr lang="en-US"/>
          </a:p>
        </p:txBody>
      </p:sp>
    </p:spTree>
    <p:extLst>
      <p:ext uri="{BB962C8B-B14F-4D97-AF65-F5344CB8AC3E}">
        <p14:creationId xmlns:p14="http://schemas.microsoft.com/office/powerpoint/2010/main" val="270536479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日期占位符 6">
            <a:extLst>
              <a:ext uri="{FF2B5EF4-FFF2-40B4-BE49-F238E27FC236}">
                <a16:creationId xmlns:a16="http://schemas.microsoft.com/office/drawing/2014/main" id="{B3CB6B86-DE1B-FAF5-FB6F-9F6C4BCD0588}"/>
              </a:ext>
            </a:extLst>
          </p:cNvPr>
          <p:cNvSpPr txBox="1">
            <a:spLocks noGrp="1"/>
          </p:cNvSpPr>
          <p:nvPr>
            <p:ph type="dt" sz="half" idx="7"/>
          </p:nvPr>
        </p:nvSpPr>
        <p:spPr/>
        <p:txBody>
          <a:bodyPr/>
          <a:lstStyle>
            <a:lvl1pPr>
              <a:defRPr/>
            </a:lvl1pPr>
          </a:lstStyle>
          <a:p>
            <a:pPr lvl="0"/>
            <a:fld id="{1B39D0FF-07B3-4710-8AE8-5620CD5DBD0A}" type="datetime1">
              <a:rPr lang="en-US"/>
              <a:pPr lvl="0"/>
              <a:t>2023/8/10</a:t>
            </a:fld>
            <a:endParaRPr lang="en-US"/>
          </a:p>
        </p:txBody>
      </p:sp>
      <p:sp>
        <p:nvSpPr>
          <p:cNvPr id="3" name="页脚占位符 7">
            <a:extLst>
              <a:ext uri="{FF2B5EF4-FFF2-40B4-BE49-F238E27FC236}">
                <a16:creationId xmlns:a16="http://schemas.microsoft.com/office/drawing/2014/main" id="{A5008C19-F8E0-36DE-421A-51FBB85260BA}"/>
              </a:ext>
            </a:extLst>
          </p:cNvPr>
          <p:cNvSpPr txBox="1">
            <a:spLocks noGrp="1"/>
          </p:cNvSpPr>
          <p:nvPr>
            <p:ph type="ftr" sz="quarter" idx="9"/>
          </p:nvPr>
        </p:nvSpPr>
        <p:spPr/>
        <p:txBody>
          <a:bodyPr/>
          <a:lstStyle>
            <a:lvl1pPr>
              <a:defRPr/>
            </a:lvl1pPr>
          </a:lstStyle>
          <a:p>
            <a:pPr lvl="0"/>
            <a:endParaRPr lang="en-US"/>
          </a:p>
        </p:txBody>
      </p:sp>
      <p:sp>
        <p:nvSpPr>
          <p:cNvPr id="4" name="灯片编号占位符 8">
            <a:extLst>
              <a:ext uri="{FF2B5EF4-FFF2-40B4-BE49-F238E27FC236}">
                <a16:creationId xmlns:a16="http://schemas.microsoft.com/office/drawing/2014/main" id="{AF6FB80D-E176-FEAD-A727-4FB45C233BCD}"/>
              </a:ext>
            </a:extLst>
          </p:cNvPr>
          <p:cNvSpPr txBox="1">
            <a:spLocks noGrp="1"/>
          </p:cNvSpPr>
          <p:nvPr>
            <p:ph type="sldNum" sz="quarter" idx="8"/>
          </p:nvPr>
        </p:nvSpPr>
        <p:spPr/>
        <p:txBody>
          <a:bodyPr/>
          <a:lstStyle>
            <a:lvl1pPr>
              <a:defRPr/>
            </a:lvl1pPr>
          </a:lstStyle>
          <a:p>
            <a:pPr lvl="0"/>
            <a:fld id="{5970C980-519F-415E-8D25-1598549B5B92}" type="slidenum">
              <a:t>‹#›</a:t>
            </a:fld>
            <a:endParaRPr lang="en-US"/>
          </a:p>
        </p:txBody>
      </p:sp>
    </p:spTree>
    <p:extLst>
      <p:ext uri="{BB962C8B-B14F-4D97-AF65-F5344CB8AC3E}">
        <p14:creationId xmlns:p14="http://schemas.microsoft.com/office/powerpoint/2010/main" val="119102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B787593C-C95B-0B22-8AA5-B3A054CEF4BE}"/>
              </a:ext>
            </a:extLst>
          </p:cNvPr>
          <p:cNvSpPr txBox="1">
            <a:spLocks noGrp="1"/>
          </p:cNvSpPr>
          <p:nvPr>
            <p:ph type="dt" sz="half" idx="7"/>
          </p:nvPr>
        </p:nvSpPr>
        <p:spPr/>
        <p:txBody>
          <a:bodyPr/>
          <a:lstStyle>
            <a:lvl1pPr>
              <a:defRPr/>
            </a:lvl1pPr>
          </a:lstStyle>
          <a:p>
            <a:pPr lvl="0"/>
            <a:fld id="{E27647DC-069D-4C87-BB44-2439FEBAB705}" type="datetime1">
              <a:rPr lang="en-US"/>
              <a:pPr lvl="0"/>
              <a:t>2023/8/10</a:t>
            </a:fld>
            <a:endParaRPr lang="en-US"/>
          </a:p>
        </p:txBody>
      </p:sp>
      <p:sp>
        <p:nvSpPr>
          <p:cNvPr id="3" name="页脚占位符 3">
            <a:extLst>
              <a:ext uri="{FF2B5EF4-FFF2-40B4-BE49-F238E27FC236}">
                <a16:creationId xmlns:a16="http://schemas.microsoft.com/office/drawing/2014/main" id="{9CD46A44-8E28-3186-0FF9-D2B205820600}"/>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5386477A-A555-DA65-32BA-73C9C49F53B4}"/>
              </a:ext>
            </a:extLst>
          </p:cNvPr>
          <p:cNvSpPr txBox="1">
            <a:spLocks noGrp="1"/>
          </p:cNvSpPr>
          <p:nvPr>
            <p:ph type="sldNum" sz="quarter" idx="8"/>
          </p:nvPr>
        </p:nvSpPr>
        <p:spPr/>
        <p:txBody>
          <a:bodyPr/>
          <a:lstStyle>
            <a:lvl1pPr>
              <a:defRPr/>
            </a:lvl1pPr>
          </a:lstStyle>
          <a:p>
            <a:pPr lvl="0"/>
            <a:fld id="{EAAF61EB-27C4-4479-B825-5AF23F2FAA8B}" type="slidenum">
              <a:t>‹#›</a:t>
            </a:fld>
            <a:endParaRPr lang="en-US"/>
          </a:p>
        </p:txBody>
      </p:sp>
    </p:spTree>
    <p:extLst>
      <p:ext uri="{BB962C8B-B14F-4D97-AF65-F5344CB8AC3E}">
        <p14:creationId xmlns:p14="http://schemas.microsoft.com/office/powerpoint/2010/main" val="670157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7C0285B-0C81-F1E6-0833-14E0F13FF013}"/>
              </a:ext>
            </a:extLst>
          </p:cNvPr>
          <p:cNvSpPr txBox="1">
            <a:spLocks noGrp="1"/>
          </p:cNvSpPr>
          <p:nvPr>
            <p:ph type="dt" sz="half" idx="7"/>
          </p:nvPr>
        </p:nvSpPr>
        <p:spPr/>
        <p:txBody>
          <a:bodyPr/>
          <a:lstStyle>
            <a:lvl1pPr>
              <a:defRPr/>
            </a:lvl1pPr>
          </a:lstStyle>
          <a:p>
            <a:pPr lvl="0"/>
            <a:fld id="{C9C09DBB-DC74-48D6-98D3-DBCCF4E15497}" type="datetime1">
              <a:rPr lang="en-US"/>
              <a:pPr lvl="0"/>
              <a:t>2023/8/10</a:t>
            </a:fld>
            <a:endParaRPr lang="en-US"/>
          </a:p>
        </p:txBody>
      </p:sp>
      <p:sp>
        <p:nvSpPr>
          <p:cNvPr id="3" name="页脚占位符 2">
            <a:extLst>
              <a:ext uri="{FF2B5EF4-FFF2-40B4-BE49-F238E27FC236}">
                <a16:creationId xmlns:a16="http://schemas.microsoft.com/office/drawing/2014/main" id="{234DAA62-4119-263F-ADA7-D1200ADE4BCD}"/>
              </a:ext>
            </a:extLst>
          </p:cNvPr>
          <p:cNvSpPr txBox="1">
            <a:spLocks noGrp="1"/>
          </p:cNvSpPr>
          <p:nvPr>
            <p:ph type="ftr" sz="quarter" idx="9"/>
          </p:nvPr>
        </p:nvSpPr>
        <p:spPr/>
        <p:txBody>
          <a:bodyPr/>
          <a:lstStyle>
            <a:lvl1pPr>
              <a:defRPr/>
            </a:lvl1pPr>
          </a:lstStyle>
          <a:p>
            <a:pPr lvl="0"/>
            <a:endParaRPr lang="en-US"/>
          </a:p>
        </p:txBody>
      </p:sp>
      <p:sp>
        <p:nvSpPr>
          <p:cNvPr id="4" name="灯片编号占位符 3">
            <a:extLst>
              <a:ext uri="{FF2B5EF4-FFF2-40B4-BE49-F238E27FC236}">
                <a16:creationId xmlns:a16="http://schemas.microsoft.com/office/drawing/2014/main" id="{3642ECBE-C827-17AF-46BD-88222080C06A}"/>
              </a:ext>
            </a:extLst>
          </p:cNvPr>
          <p:cNvSpPr txBox="1">
            <a:spLocks noGrp="1"/>
          </p:cNvSpPr>
          <p:nvPr>
            <p:ph type="sldNum" sz="quarter" idx="8"/>
          </p:nvPr>
        </p:nvSpPr>
        <p:spPr/>
        <p:txBody>
          <a:bodyPr/>
          <a:lstStyle>
            <a:lvl1pPr>
              <a:defRPr/>
            </a:lvl1pPr>
          </a:lstStyle>
          <a:p>
            <a:pPr lvl="0"/>
            <a:fld id="{797EFD29-A88A-47E9-93BD-4329A6766801}" type="slidenum">
              <a:t>‹#›</a:t>
            </a:fld>
            <a:endParaRPr lang="en-US"/>
          </a:p>
        </p:txBody>
      </p:sp>
    </p:spTree>
    <p:extLst>
      <p:ext uri="{BB962C8B-B14F-4D97-AF65-F5344CB8AC3E}">
        <p14:creationId xmlns:p14="http://schemas.microsoft.com/office/powerpoint/2010/main" val="3112203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A40389E4-5566-50A4-2D0D-2811BE57F9C9}"/>
              </a:ext>
            </a:extLst>
          </p:cNvPr>
          <p:cNvSpPr txBox="1">
            <a:spLocks noGrp="1"/>
          </p:cNvSpPr>
          <p:nvPr>
            <p:ph type="dt" sz="half" idx="7"/>
          </p:nvPr>
        </p:nvSpPr>
        <p:spPr/>
        <p:txBody>
          <a:bodyPr/>
          <a:lstStyle>
            <a:lvl1pPr>
              <a:defRPr/>
            </a:lvl1pPr>
          </a:lstStyle>
          <a:p>
            <a:pPr lvl="0"/>
            <a:fld id="{4B6EB4DA-4AA4-4E2F-855D-1102883A122D}" type="datetime1">
              <a:rPr lang="en-US"/>
              <a:pPr lvl="0"/>
              <a:t>2023/8/10</a:t>
            </a:fld>
            <a:endParaRPr lang="en-US"/>
          </a:p>
        </p:txBody>
      </p:sp>
      <p:sp>
        <p:nvSpPr>
          <p:cNvPr id="3" name="页脚占位符 5">
            <a:extLst>
              <a:ext uri="{FF2B5EF4-FFF2-40B4-BE49-F238E27FC236}">
                <a16:creationId xmlns:a16="http://schemas.microsoft.com/office/drawing/2014/main" id="{D427F3D6-8478-1E7D-E375-0441C80734D9}"/>
              </a:ext>
            </a:extLst>
          </p:cNvPr>
          <p:cNvSpPr txBox="1">
            <a:spLocks noGrp="1"/>
          </p:cNvSpPr>
          <p:nvPr>
            <p:ph type="ftr" sz="quarter" idx="9"/>
          </p:nvPr>
        </p:nvSpPr>
        <p:spPr/>
        <p:txBody>
          <a:bodyPr/>
          <a:lstStyle>
            <a:lvl1pPr>
              <a:defRPr/>
            </a:lvl1pPr>
          </a:lstStyle>
          <a:p>
            <a:pPr lvl="0"/>
            <a:endParaRPr lang="en-US"/>
          </a:p>
        </p:txBody>
      </p:sp>
      <p:sp>
        <p:nvSpPr>
          <p:cNvPr id="4" name="灯片编号占位符 6">
            <a:extLst>
              <a:ext uri="{FF2B5EF4-FFF2-40B4-BE49-F238E27FC236}">
                <a16:creationId xmlns:a16="http://schemas.microsoft.com/office/drawing/2014/main" id="{B50D5DDC-3F57-BBD5-FB23-7A199772BC11}"/>
              </a:ext>
            </a:extLst>
          </p:cNvPr>
          <p:cNvSpPr txBox="1">
            <a:spLocks noGrp="1"/>
          </p:cNvSpPr>
          <p:nvPr>
            <p:ph type="sldNum" sz="quarter" idx="8"/>
          </p:nvPr>
        </p:nvSpPr>
        <p:spPr/>
        <p:txBody>
          <a:bodyPr/>
          <a:lstStyle>
            <a:lvl1pPr>
              <a:defRPr/>
            </a:lvl1pPr>
          </a:lstStyle>
          <a:p>
            <a:pPr lvl="0"/>
            <a:fld id="{CA2C3E4C-314E-4956-A328-65EF228DEA5B}" type="slidenum">
              <a:t>‹#›</a:t>
            </a:fld>
            <a:endParaRPr lang="en-US"/>
          </a:p>
        </p:txBody>
      </p:sp>
    </p:spTree>
    <p:extLst>
      <p:ext uri="{BB962C8B-B14F-4D97-AF65-F5344CB8AC3E}">
        <p14:creationId xmlns:p14="http://schemas.microsoft.com/office/powerpoint/2010/main" val="1226269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ED101C61-DA33-3B81-75C4-0C0B036142A3}"/>
              </a:ext>
            </a:extLst>
          </p:cNvPr>
          <p:cNvSpPr txBox="1">
            <a:spLocks noGrp="1"/>
          </p:cNvSpPr>
          <p:nvPr>
            <p:ph type="dt" sz="half" idx="7"/>
          </p:nvPr>
        </p:nvSpPr>
        <p:spPr/>
        <p:txBody>
          <a:bodyPr/>
          <a:lstStyle>
            <a:lvl1pPr>
              <a:defRPr/>
            </a:lvl1pPr>
          </a:lstStyle>
          <a:p>
            <a:pPr lvl="0"/>
            <a:fld id="{71BF3C1B-C4F0-482E-B919-D24DD4E43C9A}" type="datetime1">
              <a:rPr lang="en-US"/>
              <a:pPr lvl="0"/>
              <a:t>2023/8/10</a:t>
            </a:fld>
            <a:endParaRPr lang="en-US"/>
          </a:p>
        </p:txBody>
      </p:sp>
      <p:sp>
        <p:nvSpPr>
          <p:cNvPr id="3" name="页脚占位符 5">
            <a:extLst>
              <a:ext uri="{FF2B5EF4-FFF2-40B4-BE49-F238E27FC236}">
                <a16:creationId xmlns:a16="http://schemas.microsoft.com/office/drawing/2014/main" id="{73704457-DCAB-4307-0DB9-304A5F28AB0F}"/>
              </a:ext>
            </a:extLst>
          </p:cNvPr>
          <p:cNvSpPr txBox="1">
            <a:spLocks noGrp="1"/>
          </p:cNvSpPr>
          <p:nvPr>
            <p:ph type="ftr" sz="quarter" idx="9"/>
          </p:nvPr>
        </p:nvSpPr>
        <p:spPr/>
        <p:txBody>
          <a:bodyPr/>
          <a:lstStyle>
            <a:lvl1pPr>
              <a:defRPr/>
            </a:lvl1pPr>
          </a:lstStyle>
          <a:p>
            <a:pPr lvl="0"/>
            <a:endParaRPr lang="en-US"/>
          </a:p>
        </p:txBody>
      </p:sp>
      <p:sp>
        <p:nvSpPr>
          <p:cNvPr id="4" name="灯片编号占位符 6">
            <a:extLst>
              <a:ext uri="{FF2B5EF4-FFF2-40B4-BE49-F238E27FC236}">
                <a16:creationId xmlns:a16="http://schemas.microsoft.com/office/drawing/2014/main" id="{E3B7AC2C-169F-B667-C57B-ED26C9FDF0E4}"/>
              </a:ext>
            </a:extLst>
          </p:cNvPr>
          <p:cNvSpPr txBox="1">
            <a:spLocks noGrp="1"/>
          </p:cNvSpPr>
          <p:nvPr>
            <p:ph type="sldNum" sz="quarter" idx="8"/>
          </p:nvPr>
        </p:nvSpPr>
        <p:spPr/>
        <p:txBody>
          <a:bodyPr/>
          <a:lstStyle>
            <a:lvl1pPr>
              <a:defRPr/>
            </a:lvl1pPr>
          </a:lstStyle>
          <a:p>
            <a:pPr lvl="0"/>
            <a:fld id="{1CB1FCA1-880F-4DCB-B4B9-AA358B71772E}" type="slidenum">
              <a:t>‹#›</a:t>
            </a:fld>
            <a:endParaRPr lang="en-US"/>
          </a:p>
        </p:txBody>
      </p:sp>
    </p:spTree>
    <p:extLst>
      <p:ext uri="{BB962C8B-B14F-4D97-AF65-F5344CB8AC3E}">
        <p14:creationId xmlns:p14="http://schemas.microsoft.com/office/powerpoint/2010/main" val="3180439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ECE6D762-DAC4-A082-D335-A20D04B1BFD2}"/>
              </a:ext>
            </a:extLst>
          </p:cNvPr>
          <p:cNvSpPr txBox="1">
            <a:spLocks noGrp="1"/>
          </p:cNvSpPr>
          <p:nvPr>
            <p:ph type="dt" sz="half" idx="7"/>
          </p:nvPr>
        </p:nvSpPr>
        <p:spPr/>
        <p:txBody>
          <a:bodyPr/>
          <a:lstStyle>
            <a:lvl1pPr>
              <a:defRPr/>
            </a:lvl1pPr>
          </a:lstStyle>
          <a:p>
            <a:pPr lvl="0"/>
            <a:fld id="{2B476FA4-AE17-4C79-8485-6E04DE2CB152}" type="datetime1">
              <a:rPr lang="en-US"/>
              <a:pPr lvl="0"/>
              <a:t>2023/8/10</a:t>
            </a:fld>
            <a:endParaRPr lang="en-US"/>
          </a:p>
        </p:txBody>
      </p:sp>
      <p:sp>
        <p:nvSpPr>
          <p:cNvPr id="3" name="页脚占位符 4">
            <a:extLst>
              <a:ext uri="{FF2B5EF4-FFF2-40B4-BE49-F238E27FC236}">
                <a16:creationId xmlns:a16="http://schemas.microsoft.com/office/drawing/2014/main" id="{299C7BD3-F291-10C9-2FD3-59BDA5E66BCD}"/>
              </a:ext>
            </a:extLst>
          </p:cNvPr>
          <p:cNvSpPr txBox="1">
            <a:spLocks noGrp="1"/>
          </p:cNvSpPr>
          <p:nvPr>
            <p:ph type="ftr" sz="quarter" idx="9"/>
          </p:nvPr>
        </p:nvSpPr>
        <p:spPr/>
        <p:txBody>
          <a:bodyPr/>
          <a:lstStyle>
            <a:lvl1pPr>
              <a:defRPr/>
            </a:lvl1pPr>
          </a:lstStyle>
          <a:p>
            <a:pPr lvl="0"/>
            <a:endParaRPr lang="en-US"/>
          </a:p>
        </p:txBody>
      </p:sp>
      <p:sp>
        <p:nvSpPr>
          <p:cNvPr id="4" name="灯片编号占位符 5">
            <a:extLst>
              <a:ext uri="{FF2B5EF4-FFF2-40B4-BE49-F238E27FC236}">
                <a16:creationId xmlns:a16="http://schemas.microsoft.com/office/drawing/2014/main" id="{D8DA72E6-A015-4468-BD35-B60CE330B8EE}"/>
              </a:ext>
            </a:extLst>
          </p:cNvPr>
          <p:cNvSpPr txBox="1">
            <a:spLocks noGrp="1"/>
          </p:cNvSpPr>
          <p:nvPr>
            <p:ph type="sldNum" sz="quarter" idx="8"/>
          </p:nvPr>
        </p:nvSpPr>
        <p:spPr/>
        <p:txBody>
          <a:bodyPr/>
          <a:lstStyle>
            <a:lvl1pPr>
              <a:defRPr/>
            </a:lvl1pPr>
          </a:lstStyle>
          <a:p>
            <a:pPr lvl="0"/>
            <a:fld id="{0E0534DD-96AA-4536-B57C-FB5DEF5DF5D2}" type="slidenum">
              <a:t>‹#›</a:t>
            </a:fld>
            <a:endParaRPr lang="en-US"/>
          </a:p>
        </p:txBody>
      </p:sp>
    </p:spTree>
    <p:extLst>
      <p:ext uri="{BB962C8B-B14F-4D97-AF65-F5344CB8AC3E}">
        <p14:creationId xmlns:p14="http://schemas.microsoft.com/office/powerpoint/2010/main" val="326501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F689A7CF-DB07-D86B-C61E-E4F43CA32524}"/>
              </a:ext>
            </a:extLst>
          </p:cNvPr>
          <p:cNvSpPr txBox="1">
            <a:spLocks noGrp="1"/>
          </p:cNvSpPr>
          <p:nvPr>
            <p:ph type="dt" sz="half" idx="7"/>
          </p:nvPr>
        </p:nvSpPr>
        <p:spPr/>
        <p:txBody>
          <a:bodyPr/>
          <a:lstStyle>
            <a:lvl1pPr>
              <a:defRPr/>
            </a:lvl1pPr>
          </a:lstStyle>
          <a:p>
            <a:pPr lvl="0"/>
            <a:fld id="{C5189106-0541-4EA8-A161-D1561384245D}" type="datetime1">
              <a:rPr lang="en-US"/>
              <a:pPr lvl="0"/>
              <a:t>2023/8/10</a:t>
            </a:fld>
            <a:endParaRPr lang="en-US"/>
          </a:p>
        </p:txBody>
      </p:sp>
      <p:sp>
        <p:nvSpPr>
          <p:cNvPr id="3" name="页脚占位符 4">
            <a:extLst>
              <a:ext uri="{FF2B5EF4-FFF2-40B4-BE49-F238E27FC236}">
                <a16:creationId xmlns:a16="http://schemas.microsoft.com/office/drawing/2014/main" id="{D7C2AA5B-95EA-03AC-7A92-0B1DDC62BB0A}"/>
              </a:ext>
            </a:extLst>
          </p:cNvPr>
          <p:cNvSpPr txBox="1">
            <a:spLocks noGrp="1"/>
          </p:cNvSpPr>
          <p:nvPr>
            <p:ph type="ftr" sz="quarter" idx="9"/>
          </p:nvPr>
        </p:nvSpPr>
        <p:spPr/>
        <p:txBody>
          <a:bodyPr/>
          <a:lstStyle>
            <a:lvl1pPr>
              <a:defRPr/>
            </a:lvl1pPr>
          </a:lstStyle>
          <a:p>
            <a:pPr lvl="0"/>
            <a:endParaRPr lang="en-US"/>
          </a:p>
        </p:txBody>
      </p:sp>
      <p:sp>
        <p:nvSpPr>
          <p:cNvPr id="4" name="灯片编号占位符 5">
            <a:extLst>
              <a:ext uri="{FF2B5EF4-FFF2-40B4-BE49-F238E27FC236}">
                <a16:creationId xmlns:a16="http://schemas.microsoft.com/office/drawing/2014/main" id="{105E1665-03EA-7D8A-EB1F-15E65E68291D}"/>
              </a:ext>
            </a:extLst>
          </p:cNvPr>
          <p:cNvSpPr txBox="1">
            <a:spLocks noGrp="1"/>
          </p:cNvSpPr>
          <p:nvPr>
            <p:ph type="sldNum" sz="quarter" idx="8"/>
          </p:nvPr>
        </p:nvSpPr>
        <p:spPr/>
        <p:txBody>
          <a:bodyPr/>
          <a:lstStyle>
            <a:lvl1pPr>
              <a:defRPr/>
            </a:lvl1pPr>
          </a:lstStyle>
          <a:p>
            <a:pPr lvl="0"/>
            <a:fld id="{ABC1EF11-3A61-4149-9B8D-109A6FF51C4A}" type="slidenum">
              <a:t>‹#›</a:t>
            </a:fld>
            <a:endParaRPr lang="en-US"/>
          </a:p>
        </p:txBody>
      </p:sp>
    </p:spTree>
    <p:extLst>
      <p:ext uri="{BB962C8B-B14F-4D97-AF65-F5344CB8AC3E}">
        <p14:creationId xmlns:p14="http://schemas.microsoft.com/office/powerpoint/2010/main" val="4310538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25C6BC71-5B59-2B81-E239-DBBAB4E0A829}"/>
              </a:ext>
            </a:extLst>
          </p:cNvPr>
          <p:cNvSpPr txBox="1">
            <a:spLocks noGrp="1"/>
          </p:cNvSpPr>
          <p:nvPr>
            <p:ph type="dt" sz="half" idx="7"/>
          </p:nvPr>
        </p:nvSpPr>
        <p:spPr/>
        <p:txBody>
          <a:bodyPr/>
          <a:lstStyle>
            <a:lvl1pPr>
              <a:defRPr/>
            </a:lvl1pPr>
          </a:lstStyle>
          <a:p>
            <a:pPr lvl="0"/>
            <a:fld id="{117871FB-76BB-484C-A2DE-C542BF38DABE}" type="datetime1">
              <a:rPr lang="en-US"/>
              <a:pPr lvl="0"/>
              <a:t>2023/8/10</a:t>
            </a:fld>
            <a:endParaRPr lang="en-US"/>
          </a:p>
        </p:txBody>
      </p:sp>
      <p:sp>
        <p:nvSpPr>
          <p:cNvPr id="3" name="页脚占位符 3">
            <a:extLst>
              <a:ext uri="{FF2B5EF4-FFF2-40B4-BE49-F238E27FC236}">
                <a16:creationId xmlns:a16="http://schemas.microsoft.com/office/drawing/2014/main" id="{3E0EA533-8CCC-72EF-FBA1-72A7F8FB974A}"/>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20409242-EE97-E7F2-7AF4-6B3ADA7A501F}"/>
              </a:ext>
            </a:extLst>
          </p:cNvPr>
          <p:cNvSpPr txBox="1">
            <a:spLocks noGrp="1"/>
          </p:cNvSpPr>
          <p:nvPr>
            <p:ph type="sldNum" sz="quarter" idx="8"/>
          </p:nvPr>
        </p:nvSpPr>
        <p:spPr/>
        <p:txBody>
          <a:bodyPr/>
          <a:lstStyle>
            <a:lvl1pPr>
              <a:defRPr/>
            </a:lvl1pPr>
          </a:lstStyle>
          <a:p>
            <a:pPr lvl="0"/>
            <a:fld id="{16F54F2F-D8B3-4229-BD44-C139689C1825}" type="slidenum">
              <a:t>‹#›</a:t>
            </a:fld>
            <a:endParaRPr lang="en-US"/>
          </a:p>
        </p:txBody>
      </p:sp>
    </p:spTree>
    <p:extLst>
      <p:ext uri="{BB962C8B-B14F-4D97-AF65-F5344CB8AC3E}">
        <p14:creationId xmlns:p14="http://schemas.microsoft.com/office/powerpoint/2010/main" val="380567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734DF0E2-50F1-B919-D2A7-D86EC4FAE44D}"/>
              </a:ext>
            </a:extLst>
          </p:cNvPr>
          <p:cNvSpPr txBox="1">
            <a:spLocks noGrp="1"/>
          </p:cNvSpPr>
          <p:nvPr>
            <p:ph type="dt" sz="half" idx="7"/>
          </p:nvPr>
        </p:nvSpPr>
        <p:spPr/>
        <p:txBody>
          <a:bodyPr/>
          <a:lstStyle>
            <a:lvl1pPr>
              <a:defRPr/>
            </a:lvl1pPr>
          </a:lstStyle>
          <a:p>
            <a:pPr lvl="0"/>
            <a:fld id="{D6197434-81B6-4784-87B5-4B8DEAFD57ED}" type="datetime1">
              <a:rPr lang="en-US"/>
              <a:pPr lvl="0"/>
              <a:t>2023/8/10</a:t>
            </a:fld>
            <a:endParaRPr lang="en-US"/>
          </a:p>
        </p:txBody>
      </p:sp>
      <p:sp>
        <p:nvSpPr>
          <p:cNvPr id="3" name="页脚占位符 3">
            <a:extLst>
              <a:ext uri="{FF2B5EF4-FFF2-40B4-BE49-F238E27FC236}">
                <a16:creationId xmlns:a16="http://schemas.microsoft.com/office/drawing/2014/main" id="{51B7E41A-9D45-0555-E4D5-4361F5669D5F}"/>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402292C5-86AC-4FFE-2130-CB8824C4F34E}"/>
              </a:ext>
            </a:extLst>
          </p:cNvPr>
          <p:cNvSpPr txBox="1">
            <a:spLocks noGrp="1"/>
          </p:cNvSpPr>
          <p:nvPr>
            <p:ph type="sldNum" sz="quarter" idx="8"/>
          </p:nvPr>
        </p:nvSpPr>
        <p:spPr/>
        <p:txBody>
          <a:bodyPr/>
          <a:lstStyle>
            <a:lvl1pPr>
              <a:defRPr/>
            </a:lvl1pPr>
          </a:lstStyle>
          <a:p>
            <a:pPr lvl="0"/>
            <a:fld id="{15949423-B8D6-47A9-871B-E6620006403A}" type="slidenum">
              <a:t>‹#›</a:t>
            </a:fld>
            <a:endParaRPr lang="en-US"/>
          </a:p>
        </p:txBody>
      </p:sp>
    </p:spTree>
    <p:extLst>
      <p:ext uri="{BB962C8B-B14F-4D97-AF65-F5344CB8AC3E}">
        <p14:creationId xmlns:p14="http://schemas.microsoft.com/office/powerpoint/2010/main" val="20087586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C951C62D-B4F0-029C-E5CB-FA950AD0E6C2}"/>
              </a:ext>
            </a:extLst>
          </p:cNvPr>
          <p:cNvSpPr txBox="1">
            <a:spLocks noGrp="1"/>
          </p:cNvSpPr>
          <p:nvPr>
            <p:ph type="dt" sz="half" idx="7"/>
          </p:nvPr>
        </p:nvSpPr>
        <p:spPr/>
        <p:txBody>
          <a:bodyPr/>
          <a:lstStyle>
            <a:lvl1pPr>
              <a:defRPr/>
            </a:lvl1pPr>
          </a:lstStyle>
          <a:p>
            <a:pPr lvl="0"/>
            <a:fld id="{D92BE0A3-4972-454D-81A9-FC9D3E97DB9C}" type="datetime1">
              <a:rPr lang="en-US"/>
              <a:pPr lvl="0"/>
              <a:t>2023/8/10</a:t>
            </a:fld>
            <a:endParaRPr lang="en-US"/>
          </a:p>
        </p:txBody>
      </p:sp>
      <p:sp>
        <p:nvSpPr>
          <p:cNvPr id="3" name="页脚占位符 3">
            <a:extLst>
              <a:ext uri="{FF2B5EF4-FFF2-40B4-BE49-F238E27FC236}">
                <a16:creationId xmlns:a16="http://schemas.microsoft.com/office/drawing/2014/main" id="{EBD39D89-73D0-9A16-9F57-5CF29823A31B}"/>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FCF01743-9F81-23DB-BF8B-C7883BCE5862}"/>
              </a:ext>
            </a:extLst>
          </p:cNvPr>
          <p:cNvSpPr txBox="1">
            <a:spLocks noGrp="1"/>
          </p:cNvSpPr>
          <p:nvPr>
            <p:ph type="sldNum" sz="quarter" idx="8"/>
          </p:nvPr>
        </p:nvSpPr>
        <p:spPr/>
        <p:txBody>
          <a:bodyPr/>
          <a:lstStyle>
            <a:lvl1pPr>
              <a:defRPr/>
            </a:lvl1pPr>
          </a:lstStyle>
          <a:p>
            <a:pPr lvl="0"/>
            <a:fld id="{860C8BB0-1D19-4168-A8DA-D29F3037DA79}" type="slidenum">
              <a:t>‹#›</a:t>
            </a:fld>
            <a:endParaRPr lang="en-US"/>
          </a:p>
        </p:txBody>
      </p:sp>
    </p:spTree>
    <p:extLst>
      <p:ext uri="{BB962C8B-B14F-4D97-AF65-F5344CB8AC3E}">
        <p14:creationId xmlns:p14="http://schemas.microsoft.com/office/powerpoint/2010/main" val="162883515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2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568912C8-77C8-2431-B9CA-AC8079C4877D}"/>
              </a:ext>
            </a:extLst>
          </p:cNvPr>
          <p:cNvSpPr txBox="1">
            <a:spLocks noGrp="1"/>
          </p:cNvSpPr>
          <p:nvPr>
            <p:ph type="dt" sz="half" idx="7"/>
          </p:nvPr>
        </p:nvSpPr>
        <p:spPr/>
        <p:txBody>
          <a:bodyPr/>
          <a:lstStyle>
            <a:lvl1pPr>
              <a:defRPr/>
            </a:lvl1pPr>
          </a:lstStyle>
          <a:p>
            <a:pPr lvl="0"/>
            <a:fld id="{738FD37F-2366-4732-A55E-C8CD6B1A0D3B}" type="datetime1">
              <a:rPr lang="en-US"/>
              <a:pPr lvl="0"/>
              <a:t>2023/8/10</a:t>
            </a:fld>
            <a:endParaRPr lang="en-US"/>
          </a:p>
        </p:txBody>
      </p:sp>
      <p:sp>
        <p:nvSpPr>
          <p:cNvPr id="3" name="页脚占位符 3">
            <a:extLst>
              <a:ext uri="{FF2B5EF4-FFF2-40B4-BE49-F238E27FC236}">
                <a16:creationId xmlns:a16="http://schemas.microsoft.com/office/drawing/2014/main" id="{A5AFD1D6-E75A-00A1-1B52-1A0DC65B4374}"/>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DFDA3544-42E3-D9FA-208F-2E31635FFB51}"/>
              </a:ext>
            </a:extLst>
          </p:cNvPr>
          <p:cNvSpPr txBox="1">
            <a:spLocks noGrp="1"/>
          </p:cNvSpPr>
          <p:nvPr>
            <p:ph type="sldNum" sz="quarter" idx="8"/>
          </p:nvPr>
        </p:nvSpPr>
        <p:spPr/>
        <p:txBody>
          <a:bodyPr/>
          <a:lstStyle>
            <a:lvl1pPr>
              <a:defRPr/>
            </a:lvl1pPr>
          </a:lstStyle>
          <a:p>
            <a:pPr lvl="0"/>
            <a:fld id="{32413E1C-32D3-4469-ADF8-33CA9EFB1E8E}" type="slidenum">
              <a:t>‹#›</a:t>
            </a:fld>
            <a:endParaRPr lang="en-US"/>
          </a:p>
        </p:txBody>
      </p:sp>
    </p:spTree>
    <p:extLst>
      <p:ext uri="{BB962C8B-B14F-4D97-AF65-F5344CB8AC3E}">
        <p14:creationId xmlns:p14="http://schemas.microsoft.com/office/powerpoint/2010/main" val="6800950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CD637326-B16A-687B-D1E2-2F04B47E6D79}"/>
              </a:ext>
            </a:extLst>
          </p:cNvPr>
          <p:cNvSpPr txBox="1">
            <a:spLocks noGrp="1"/>
          </p:cNvSpPr>
          <p:nvPr>
            <p:ph type="dt" sz="half" idx="7"/>
          </p:nvPr>
        </p:nvSpPr>
        <p:spPr/>
        <p:txBody>
          <a:bodyPr/>
          <a:lstStyle>
            <a:lvl1pPr>
              <a:defRPr/>
            </a:lvl1pPr>
          </a:lstStyle>
          <a:p>
            <a:pPr lvl="0"/>
            <a:fld id="{92EBDF2E-D51A-44CB-99D3-DFF9FC86884C}" type="datetime1">
              <a:rPr lang="en-US"/>
              <a:pPr lvl="0"/>
              <a:t>2023/8/10</a:t>
            </a:fld>
            <a:endParaRPr lang="en-US"/>
          </a:p>
        </p:txBody>
      </p:sp>
      <p:sp>
        <p:nvSpPr>
          <p:cNvPr id="3" name="页脚占位符 3">
            <a:extLst>
              <a:ext uri="{FF2B5EF4-FFF2-40B4-BE49-F238E27FC236}">
                <a16:creationId xmlns:a16="http://schemas.microsoft.com/office/drawing/2014/main" id="{BA9F7C8F-42D3-546C-101C-3E75C3845191}"/>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0D94F591-DCBA-8782-6DD6-FD24CA348884}"/>
              </a:ext>
            </a:extLst>
          </p:cNvPr>
          <p:cNvSpPr txBox="1">
            <a:spLocks noGrp="1"/>
          </p:cNvSpPr>
          <p:nvPr>
            <p:ph type="sldNum" sz="quarter" idx="8"/>
          </p:nvPr>
        </p:nvSpPr>
        <p:spPr/>
        <p:txBody>
          <a:bodyPr/>
          <a:lstStyle>
            <a:lvl1pPr>
              <a:defRPr/>
            </a:lvl1pPr>
          </a:lstStyle>
          <a:p>
            <a:pPr lvl="0"/>
            <a:fld id="{33F75CA9-2D14-42CA-80A8-690ACE7A5675}" type="slidenum">
              <a:t>‹#›</a:t>
            </a:fld>
            <a:endParaRPr lang="en-US"/>
          </a:p>
        </p:txBody>
      </p:sp>
    </p:spTree>
    <p:extLst>
      <p:ext uri="{BB962C8B-B14F-4D97-AF65-F5344CB8AC3E}">
        <p14:creationId xmlns:p14="http://schemas.microsoft.com/office/powerpoint/2010/main" val="100215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5A22F2F5-BA86-51D9-5E24-66329A1BABCE}"/>
              </a:ext>
            </a:extLst>
          </p:cNvPr>
          <p:cNvSpPr txBox="1">
            <a:spLocks noGrp="1"/>
          </p:cNvSpPr>
          <p:nvPr>
            <p:ph type="dt" sz="half" idx="7"/>
          </p:nvPr>
        </p:nvSpPr>
        <p:spPr/>
        <p:txBody>
          <a:bodyPr/>
          <a:lstStyle>
            <a:lvl1pPr>
              <a:defRPr/>
            </a:lvl1pPr>
          </a:lstStyle>
          <a:p>
            <a:pPr lvl="0"/>
            <a:fld id="{7B33B8F7-C73C-4E99-8E41-8DC970189686}" type="datetime1">
              <a:rPr lang="en-US"/>
              <a:pPr lvl="0"/>
              <a:t>2023/8/10</a:t>
            </a:fld>
            <a:endParaRPr lang="en-US"/>
          </a:p>
        </p:txBody>
      </p:sp>
      <p:sp>
        <p:nvSpPr>
          <p:cNvPr id="3" name="页脚占位符 3">
            <a:extLst>
              <a:ext uri="{FF2B5EF4-FFF2-40B4-BE49-F238E27FC236}">
                <a16:creationId xmlns:a16="http://schemas.microsoft.com/office/drawing/2014/main" id="{EE4EDCBE-02D9-7493-1254-787CCC83A624}"/>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D8C584DD-583C-4A54-97F9-C42093164DB4}"/>
              </a:ext>
            </a:extLst>
          </p:cNvPr>
          <p:cNvSpPr txBox="1">
            <a:spLocks noGrp="1"/>
          </p:cNvSpPr>
          <p:nvPr>
            <p:ph type="sldNum" sz="quarter" idx="8"/>
          </p:nvPr>
        </p:nvSpPr>
        <p:spPr/>
        <p:txBody>
          <a:bodyPr/>
          <a:lstStyle>
            <a:lvl1pPr>
              <a:defRPr/>
            </a:lvl1pPr>
          </a:lstStyle>
          <a:p>
            <a:pPr lvl="0"/>
            <a:fld id="{C9920734-8500-4ADE-8753-57F1A4DE6AFA}" type="slidenum">
              <a:t>‹#›</a:t>
            </a:fld>
            <a:endParaRPr lang="en-US"/>
          </a:p>
        </p:txBody>
      </p:sp>
    </p:spTree>
    <p:extLst>
      <p:ext uri="{BB962C8B-B14F-4D97-AF65-F5344CB8AC3E}">
        <p14:creationId xmlns:p14="http://schemas.microsoft.com/office/powerpoint/2010/main" val="11977043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自定义版式">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8FEBC9DE-5D28-AAA9-F709-CD23D10F2EB5}"/>
              </a:ext>
            </a:extLst>
          </p:cNvPr>
          <p:cNvSpPr txBox="1">
            <a:spLocks noGrp="1"/>
          </p:cNvSpPr>
          <p:nvPr>
            <p:ph type="dt" sz="half" idx="7"/>
          </p:nvPr>
        </p:nvSpPr>
        <p:spPr/>
        <p:txBody>
          <a:bodyPr/>
          <a:lstStyle>
            <a:lvl1pPr>
              <a:defRPr/>
            </a:lvl1pPr>
          </a:lstStyle>
          <a:p>
            <a:pPr lvl="0"/>
            <a:fld id="{E3D4279F-E456-49FF-9626-8F656DA068DA}" type="datetime1">
              <a:rPr lang="en-US"/>
              <a:pPr lvl="0"/>
              <a:t>2023/8/10</a:t>
            </a:fld>
            <a:endParaRPr lang="en-US"/>
          </a:p>
        </p:txBody>
      </p:sp>
      <p:sp>
        <p:nvSpPr>
          <p:cNvPr id="3" name="页脚占位符 3">
            <a:extLst>
              <a:ext uri="{FF2B5EF4-FFF2-40B4-BE49-F238E27FC236}">
                <a16:creationId xmlns:a16="http://schemas.microsoft.com/office/drawing/2014/main" id="{337FD03C-FE91-4E9A-9C28-6D676D89600F}"/>
              </a:ext>
            </a:extLst>
          </p:cNvPr>
          <p:cNvSpPr txBox="1">
            <a:spLocks noGrp="1"/>
          </p:cNvSpPr>
          <p:nvPr>
            <p:ph type="ftr" sz="quarter" idx="9"/>
          </p:nvPr>
        </p:nvSpPr>
        <p:spPr/>
        <p:txBody>
          <a:bodyPr/>
          <a:lstStyle>
            <a:lvl1pPr>
              <a:defRPr/>
            </a:lvl1pPr>
          </a:lstStyle>
          <a:p>
            <a:pPr lvl="0"/>
            <a:endParaRPr lang="en-US"/>
          </a:p>
        </p:txBody>
      </p:sp>
      <p:sp>
        <p:nvSpPr>
          <p:cNvPr id="4" name="灯片编号占位符 4">
            <a:extLst>
              <a:ext uri="{FF2B5EF4-FFF2-40B4-BE49-F238E27FC236}">
                <a16:creationId xmlns:a16="http://schemas.microsoft.com/office/drawing/2014/main" id="{6974DB61-C53C-0DD6-B20E-849FE312EF6F}"/>
              </a:ext>
            </a:extLst>
          </p:cNvPr>
          <p:cNvSpPr txBox="1">
            <a:spLocks noGrp="1"/>
          </p:cNvSpPr>
          <p:nvPr>
            <p:ph type="sldNum" sz="quarter" idx="8"/>
          </p:nvPr>
        </p:nvSpPr>
        <p:spPr/>
        <p:txBody>
          <a:bodyPr/>
          <a:lstStyle>
            <a:lvl1pPr>
              <a:defRPr/>
            </a:lvl1pPr>
          </a:lstStyle>
          <a:p>
            <a:pPr lvl="0"/>
            <a:fld id="{E568663B-D6B4-4F5C-B337-FB17FD2A0EED}" type="slidenum">
              <a:t>‹#›</a:t>
            </a:fld>
            <a:endParaRPr lang="en-US"/>
          </a:p>
        </p:txBody>
      </p:sp>
    </p:spTree>
    <p:extLst>
      <p:ext uri="{BB962C8B-B14F-4D97-AF65-F5344CB8AC3E}">
        <p14:creationId xmlns:p14="http://schemas.microsoft.com/office/powerpoint/2010/main" val="87793979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1.pn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50C0058F-5F8C-1C75-CC41-2C65A00F16D9}"/>
              </a:ext>
            </a:extLst>
          </p:cNvPr>
          <p:cNvSpPr/>
          <p:nvPr/>
        </p:nvSpPr>
        <p:spPr>
          <a:xfrm>
            <a:off x="8324853" y="6545266"/>
            <a:ext cx="776289" cy="43021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模板下载：</a:t>
            </a:r>
            <a:r>
              <a:rPr lang="en-US" sz="135" b="0" i="0" u="none" strike="noStrike" kern="0" cap="none" spc="0" baseline="0">
                <a:solidFill>
                  <a:srgbClr val="FFFFFF"/>
                </a:solidFill>
                <a:uFillTx/>
                <a:latin typeface="Arial" pitchFamily="34"/>
                <a:ea typeface="宋体" pitchFamily="2"/>
                <a:cs typeface=""/>
              </a:rPr>
              <a:t>www.1ppt.com/moban/     </a:t>
            </a:r>
            <a:r>
              <a:rPr lang="zh-CN" sz="135" b="0" i="0" u="none" strike="noStrike" kern="0" cap="none" spc="0" baseline="0">
                <a:solidFill>
                  <a:srgbClr val="FFFFFF"/>
                </a:solidFill>
                <a:uFillTx/>
                <a:latin typeface="Arial" pitchFamily="34"/>
                <a:ea typeface="宋体" pitchFamily="2"/>
                <a:cs typeface=""/>
              </a:rPr>
              <a:t>行业</a:t>
            </a: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模板：</a:t>
            </a:r>
            <a:r>
              <a:rPr lang="en-US" sz="135" b="0" i="0" u="none" strike="noStrike" kern="0" cap="none" spc="0" baseline="0">
                <a:solidFill>
                  <a:srgbClr val="FFFFFF"/>
                </a:solidFill>
                <a:uFillTx/>
                <a:latin typeface="Arial" pitchFamily="34"/>
                <a:ea typeface="宋体" pitchFamily="2"/>
                <a:cs typeface=""/>
              </a:rPr>
              <a:t>www.1ppt.com/hangye/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节日</a:t>
            </a: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模板：</a:t>
            </a:r>
            <a:r>
              <a:rPr lang="en-US" sz="135" b="0" i="0" u="none" strike="noStrike" kern="0" cap="none" spc="0" baseline="0">
                <a:solidFill>
                  <a:srgbClr val="FFFFFF"/>
                </a:solidFill>
                <a:uFillTx/>
                <a:latin typeface="Arial" pitchFamily="34"/>
                <a:ea typeface="宋体" pitchFamily="2"/>
                <a:cs typeface=""/>
              </a:rPr>
              <a:t>www.1ppt.com/jieri/           PPT</a:t>
            </a:r>
            <a:r>
              <a:rPr lang="zh-CN" sz="135" b="0" i="0" u="none" strike="noStrike" kern="0" cap="none" spc="0" baseline="0">
                <a:solidFill>
                  <a:srgbClr val="FFFFFF"/>
                </a:solidFill>
                <a:uFillTx/>
                <a:latin typeface="Arial" pitchFamily="34"/>
                <a:ea typeface="宋体" pitchFamily="2"/>
                <a:cs typeface=""/>
              </a:rPr>
              <a:t>素材下载：</a:t>
            </a:r>
            <a:r>
              <a:rPr lang="en-US" sz="135" b="0" i="0" u="none" strike="noStrike" kern="0" cap="none" spc="0" baseline="0">
                <a:solidFill>
                  <a:srgbClr val="FFFFFF"/>
                </a:solidFill>
                <a:uFillTx/>
                <a:latin typeface="Arial" pitchFamily="34"/>
                <a:ea typeface="宋体" pitchFamily="2"/>
                <a:cs typeface=""/>
              </a:rPr>
              <a:t>www.1ppt.com/sucai/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背景图片：</a:t>
            </a:r>
            <a:r>
              <a:rPr lang="en-US" sz="135" b="0" i="0" u="none" strike="noStrike" kern="0" cap="none" spc="0" baseline="0">
                <a:solidFill>
                  <a:srgbClr val="FFFFFF"/>
                </a:solidFill>
                <a:uFillTx/>
                <a:latin typeface="Arial" pitchFamily="34"/>
                <a:ea typeface="宋体" pitchFamily="2"/>
                <a:cs typeface=""/>
              </a:rPr>
              <a:t>www.1ppt.com/beijing/      PPT</a:t>
            </a:r>
            <a:r>
              <a:rPr lang="zh-CN" sz="135" b="0" i="0" u="none" strike="noStrike" kern="0" cap="none" spc="0" baseline="0">
                <a:solidFill>
                  <a:srgbClr val="FFFFFF"/>
                </a:solidFill>
                <a:uFillTx/>
                <a:latin typeface="Arial" pitchFamily="34"/>
                <a:ea typeface="宋体" pitchFamily="2"/>
                <a:cs typeface=""/>
              </a:rPr>
              <a:t>图表下载：</a:t>
            </a:r>
            <a:r>
              <a:rPr lang="en-US" sz="135" b="0" i="0" u="none" strike="noStrike" kern="0" cap="none" spc="0" baseline="0">
                <a:solidFill>
                  <a:srgbClr val="FFFFFF"/>
                </a:solidFill>
                <a:uFillTx/>
                <a:latin typeface="Arial" pitchFamily="34"/>
                <a:ea typeface="宋体" pitchFamily="2"/>
                <a:cs typeface=""/>
              </a:rPr>
              <a:t>www.1ppt.com/tubiao/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优秀</a:t>
            </a: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下载：</a:t>
            </a:r>
            <a:r>
              <a:rPr lang="en-US" sz="135" b="0" i="0" u="none" strike="noStrike" kern="0" cap="none" spc="0" baseline="0">
                <a:solidFill>
                  <a:srgbClr val="FFFFFF"/>
                </a:solidFill>
                <a:uFillTx/>
                <a:latin typeface="Arial" pitchFamily="34"/>
                <a:ea typeface="宋体" pitchFamily="2"/>
                <a:cs typeface=""/>
              </a:rPr>
              <a:t>www.1ppt.com/xiazai/        PPT</a:t>
            </a:r>
            <a:r>
              <a:rPr lang="zh-CN" sz="135" b="0" i="0" u="none" strike="noStrike" kern="0" cap="none" spc="0" baseline="0">
                <a:solidFill>
                  <a:srgbClr val="FFFFFF"/>
                </a:solidFill>
                <a:uFillTx/>
                <a:latin typeface="Arial" pitchFamily="34"/>
                <a:ea typeface="宋体" pitchFamily="2"/>
                <a:cs typeface=""/>
              </a:rPr>
              <a:t>教程：</a:t>
            </a:r>
            <a:r>
              <a:rPr lang="en-US" sz="135" b="0" i="0" u="none" strike="noStrike" kern="0" cap="none" spc="0" baseline="0">
                <a:solidFill>
                  <a:srgbClr val="FFFFFF"/>
                </a:solidFill>
                <a:uFillTx/>
                <a:latin typeface="Arial" pitchFamily="34"/>
                <a:ea typeface="宋体" pitchFamily="2"/>
                <a:cs typeface=""/>
              </a:rPr>
              <a:t> www.1ppt.com/powerpoint/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 b="0" i="0" u="none" strike="noStrike" kern="0" cap="none" spc="0" baseline="0">
                <a:solidFill>
                  <a:srgbClr val="FFFFFF"/>
                </a:solidFill>
                <a:uFillTx/>
                <a:latin typeface="Arial" pitchFamily="34"/>
                <a:ea typeface="宋体" pitchFamily="2"/>
                <a:cs typeface=""/>
              </a:rPr>
              <a:t>Word</a:t>
            </a:r>
            <a:r>
              <a:rPr lang="zh-CN" sz="135" b="0" i="0" u="none" strike="noStrike" kern="0" cap="none" spc="0" baseline="0">
                <a:solidFill>
                  <a:srgbClr val="FFFFFF"/>
                </a:solidFill>
                <a:uFillTx/>
                <a:latin typeface="Arial" pitchFamily="34"/>
                <a:ea typeface="宋体" pitchFamily="2"/>
                <a:cs typeface=""/>
              </a:rPr>
              <a:t>教程：</a:t>
            </a:r>
            <a:r>
              <a:rPr lang="en-US" sz="135" b="0" i="0" u="none" strike="noStrike" kern="0" cap="none" spc="0" baseline="0">
                <a:solidFill>
                  <a:srgbClr val="FFFFFF"/>
                </a:solidFill>
                <a:uFillTx/>
                <a:latin typeface="Arial" pitchFamily="34"/>
                <a:ea typeface="宋体" pitchFamily="2"/>
                <a:cs typeface=""/>
              </a:rPr>
              <a:t> www.1ppt.com/word/              Excel</a:t>
            </a:r>
            <a:r>
              <a:rPr lang="zh-CN" sz="135" b="0" i="0" u="none" strike="noStrike" kern="0" cap="none" spc="0" baseline="0">
                <a:solidFill>
                  <a:srgbClr val="FFFFFF"/>
                </a:solidFill>
                <a:uFillTx/>
                <a:latin typeface="Arial" pitchFamily="34"/>
                <a:ea typeface="宋体" pitchFamily="2"/>
                <a:cs typeface=""/>
              </a:rPr>
              <a:t>教程：</a:t>
            </a:r>
            <a:r>
              <a:rPr lang="en-US" sz="135" b="0" i="0" u="none" strike="noStrike" kern="0" cap="none" spc="0" baseline="0">
                <a:solidFill>
                  <a:srgbClr val="FFFFFF"/>
                </a:solidFill>
                <a:uFillTx/>
                <a:latin typeface="Arial" pitchFamily="34"/>
                <a:ea typeface="宋体" pitchFamily="2"/>
                <a:cs typeface=""/>
              </a:rPr>
              <a:t>www.1ppt.com/excel/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资料下载：</a:t>
            </a:r>
            <a:r>
              <a:rPr lang="en-US" sz="135" b="0" i="0" u="none" strike="noStrike" kern="0" cap="none" spc="0" baseline="0">
                <a:solidFill>
                  <a:srgbClr val="FFFFFF"/>
                </a:solidFill>
                <a:uFillTx/>
                <a:latin typeface="Arial" pitchFamily="34"/>
                <a:ea typeface="宋体" pitchFamily="2"/>
                <a:cs typeface=""/>
              </a:rPr>
              <a:t>www.1ppt.com/ziliao/                PPT</a:t>
            </a:r>
            <a:r>
              <a:rPr lang="zh-CN" sz="135" b="0" i="0" u="none" strike="noStrike" kern="0" cap="none" spc="0" baseline="0">
                <a:solidFill>
                  <a:srgbClr val="FFFFFF"/>
                </a:solidFill>
                <a:uFillTx/>
                <a:latin typeface="Arial" pitchFamily="34"/>
                <a:ea typeface="宋体" pitchFamily="2"/>
                <a:cs typeface=""/>
              </a:rPr>
              <a:t>课件下载：</a:t>
            </a:r>
            <a:r>
              <a:rPr lang="en-US" sz="135" b="0" i="0" u="none" strike="noStrike" kern="0" cap="none" spc="0" baseline="0">
                <a:solidFill>
                  <a:srgbClr val="FFFFFF"/>
                </a:solidFill>
                <a:uFillTx/>
                <a:latin typeface="Arial" pitchFamily="34"/>
                <a:ea typeface="宋体" pitchFamily="2"/>
                <a:cs typeface=""/>
              </a:rPr>
              <a:t>www.1ppt.com/kejian/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范文下载：</a:t>
            </a:r>
            <a:r>
              <a:rPr lang="en-US" sz="135" b="0" i="0" u="none" strike="noStrike" kern="0" cap="none" spc="0" baseline="0">
                <a:solidFill>
                  <a:srgbClr val="FFFFFF"/>
                </a:solidFill>
                <a:uFillTx/>
                <a:latin typeface="Arial" pitchFamily="34"/>
                <a:ea typeface="宋体" pitchFamily="2"/>
                <a:cs typeface=""/>
              </a:rPr>
              <a:t>www.1ppt.com/fanwen/             </a:t>
            </a:r>
            <a:r>
              <a:rPr lang="zh-CN" sz="135" b="0" i="0" u="none" strike="noStrike" kern="0" cap="none" spc="0" baseline="0">
                <a:solidFill>
                  <a:srgbClr val="FFFFFF"/>
                </a:solidFill>
                <a:uFillTx/>
                <a:latin typeface="Arial" pitchFamily="34"/>
                <a:ea typeface="宋体" pitchFamily="2"/>
                <a:cs typeface=""/>
              </a:rPr>
              <a:t>试卷下载：</a:t>
            </a:r>
            <a:r>
              <a:rPr lang="en-US" sz="135" b="0" i="0" u="none" strike="noStrike" kern="0" cap="none" spc="0" baseline="0">
                <a:solidFill>
                  <a:srgbClr val="FFFFFF"/>
                </a:solidFill>
                <a:uFillTx/>
                <a:latin typeface="Arial" pitchFamily="34"/>
                <a:ea typeface="宋体" pitchFamily="2"/>
                <a:cs typeface=""/>
              </a:rPr>
              <a:t>www.1ppt.com/shiti/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教案下载：</a:t>
            </a:r>
            <a:r>
              <a:rPr lang="en-US" sz="135" b="0" i="0" u="none" strike="noStrike" kern="0" cap="none" spc="0" baseline="0">
                <a:solidFill>
                  <a:srgbClr val="FFFFFF"/>
                </a:solidFill>
                <a:uFillTx/>
                <a:latin typeface="Arial" pitchFamily="34"/>
                <a:ea typeface="宋体" pitchFamily="2"/>
                <a:cs typeface=""/>
              </a:rPr>
              <a:t>www.1ppt.com/jiaoan/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字体下载：</a:t>
            </a:r>
            <a:r>
              <a:rPr lang="en-US" sz="135" b="0" i="0" u="none" strike="noStrike" kern="0" cap="none" spc="0" baseline="0">
                <a:solidFill>
                  <a:srgbClr val="FFFFFF"/>
                </a:solidFill>
                <a:uFillTx/>
                <a:latin typeface="Arial" pitchFamily="34"/>
                <a:ea typeface="宋体" pitchFamily="2"/>
                <a:cs typeface=""/>
              </a:rPr>
              <a:t>www.1ppt.com/ziti/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 b="0" i="0" u="none" strike="noStrike" kern="0" cap="none" spc="0" baseline="0">
                <a:solidFill>
                  <a:srgbClr val="FFFFFF"/>
                </a:solidFill>
                <a:uFillTx/>
                <a:latin typeface="Arial" pitchFamily="34"/>
                <a:ea typeface="宋体" pitchFamily="2"/>
                <a:cs typeface=""/>
              </a:rPr>
              <a:t> </a:t>
            </a:r>
          </a:p>
        </p:txBody>
      </p:sp>
      <p:sp>
        <p:nvSpPr>
          <p:cNvPr id="3" name="标题占位符 1">
            <a:extLst>
              <a:ext uri="{FF2B5EF4-FFF2-40B4-BE49-F238E27FC236}">
                <a16:creationId xmlns:a16="http://schemas.microsoft.com/office/drawing/2014/main" id="{02291125-0C4B-1DDF-726D-3925FDBAD204}"/>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zh-CN"/>
              <a:t>单击此处编辑母版标题样式</a:t>
            </a:r>
          </a:p>
        </p:txBody>
      </p:sp>
      <p:sp>
        <p:nvSpPr>
          <p:cNvPr id="4" name="文本占位符 2">
            <a:extLst>
              <a:ext uri="{FF2B5EF4-FFF2-40B4-BE49-F238E27FC236}">
                <a16:creationId xmlns:a16="http://schemas.microsoft.com/office/drawing/2014/main" id="{441359E1-5B63-C147-6C81-DBB606AFAB1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5" name="日期占位符 3">
            <a:extLst>
              <a:ext uri="{FF2B5EF4-FFF2-40B4-BE49-F238E27FC236}">
                <a16:creationId xmlns:a16="http://schemas.microsoft.com/office/drawing/2014/main" id="{2F738C0B-3D56-38E0-D1F3-05AE4F2A2DCB}"/>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宋体" pitchFamily="2"/>
                <a:cs typeface=""/>
              </a:defRPr>
            </a:lvl1pPr>
          </a:lstStyle>
          <a:p>
            <a:pPr lvl="0"/>
            <a:fld id="{9F96FA37-057C-4F75-B93C-A3701A1CC810}" type="datetime1">
              <a:rPr lang="en-US"/>
              <a:pPr lvl="0"/>
              <a:t>2023/8/10</a:t>
            </a:fld>
            <a:endParaRPr lang="en-US"/>
          </a:p>
        </p:txBody>
      </p:sp>
      <p:sp>
        <p:nvSpPr>
          <p:cNvPr id="6" name="页脚占位符 4">
            <a:extLst>
              <a:ext uri="{FF2B5EF4-FFF2-40B4-BE49-F238E27FC236}">
                <a16:creationId xmlns:a16="http://schemas.microsoft.com/office/drawing/2014/main" id="{FA4254C9-080F-1237-B5A4-94F5F6E7AE9C}"/>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宋体" pitchFamily="2"/>
                <a:cs typeface=""/>
              </a:defRPr>
            </a:lvl1pPr>
          </a:lstStyle>
          <a:p>
            <a:pPr lvl="0"/>
            <a:endParaRPr lang="en-US"/>
          </a:p>
        </p:txBody>
      </p:sp>
      <p:sp>
        <p:nvSpPr>
          <p:cNvPr id="7" name="灯片编号占位符 5">
            <a:extLst>
              <a:ext uri="{FF2B5EF4-FFF2-40B4-BE49-F238E27FC236}">
                <a16:creationId xmlns:a16="http://schemas.microsoft.com/office/drawing/2014/main" id="{77353B0E-D01C-53B4-1685-1E5737614C4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宋体" pitchFamily="2"/>
                <a:cs typeface=""/>
              </a:defRPr>
            </a:lvl1pPr>
          </a:lstStyle>
          <a:p>
            <a:pPr lvl="0"/>
            <a:fld id="{B0AE81FC-EF35-4E29-B1A7-254E36B5D03D}" type="slidenum">
              <a:t>‹#›</a:t>
            </a:fld>
            <a:endParaRPr lang="en-US"/>
          </a:p>
        </p:txBody>
      </p:sp>
      <p:pic>
        <p:nvPicPr>
          <p:cNvPr id="8" name="图片 6">
            <a:extLst>
              <a:ext uri="{FF2B5EF4-FFF2-40B4-BE49-F238E27FC236}">
                <a16:creationId xmlns:a16="http://schemas.microsoft.com/office/drawing/2014/main" id="{135D17F9-6D84-6A97-7B07-72C30E4DC8A8}"/>
              </a:ext>
            </a:extLst>
          </p:cNvPr>
          <p:cNvPicPr>
            <a:picLocks noChangeAspect="1"/>
          </p:cNvPicPr>
          <p:nvPr/>
        </p:nvPicPr>
        <p:blipFill>
          <a:blip r:embed="rId3"/>
          <a:stretch>
            <a:fillRect/>
          </a:stretch>
        </p:blipFill>
        <p:spPr>
          <a:xfrm>
            <a:off x="15873" y="0"/>
            <a:ext cx="12188823" cy="6858000"/>
          </a:xfrm>
          <a:prstGeom prst="rect">
            <a:avLst/>
          </a:prstGeom>
          <a:solidFill>
            <a:srgbClr val="44546A"/>
          </a:solidFill>
          <a:ln cap="flat">
            <a:noFill/>
          </a:ln>
        </p:spPr>
      </p:pic>
      <p:pic>
        <p:nvPicPr>
          <p:cNvPr id="9" name="Picture 3" descr="C:\Users\Administrator\Desktop\让世界爱上中国造.png">
            <a:extLst>
              <a:ext uri="{FF2B5EF4-FFF2-40B4-BE49-F238E27FC236}">
                <a16:creationId xmlns:a16="http://schemas.microsoft.com/office/drawing/2014/main" id="{A3038AFF-45CD-0CB6-E4FF-A085617B11F5}"/>
              </a:ext>
            </a:extLst>
          </p:cNvPr>
          <p:cNvPicPr>
            <a:picLocks noChangeAspect="1"/>
          </p:cNvPicPr>
          <p:nvPr/>
        </p:nvPicPr>
        <p:blipFill>
          <a:blip r:embed="rId4"/>
          <a:stretch>
            <a:fillRect/>
          </a:stretch>
        </p:blipFill>
        <p:spPr>
          <a:xfrm>
            <a:off x="10037761" y="6308729"/>
            <a:ext cx="2166935" cy="669926"/>
          </a:xfrm>
          <a:prstGeom prst="rect">
            <a:avLst/>
          </a:prstGeom>
          <a:noFill/>
          <a:ln cap="flat">
            <a:noFill/>
          </a:ln>
        </p:spPr>
      </p:pic>
      <p:pic>
        <p:nvPicPr>
          <p:cNvPr id="10" name="图片 7">
            <a:extLst>
              <a:ext uri="{FF2B5EF4-FFF2-40B4-BE49-F238E27FC236}">
                <a16:creationId xmlns:a16="http://schemas.microsoft.com/office/drawing/2014/main" id="{35445147-FFD0-CC25-F1DA-1F64CB1E30C7}"/>
              </a:ext>
            </a:extLst>
          </p:cNvPr>
          <p:cNvPicPr>
            <a:picLocks noChangeAspect="1"/>
          </p:cNvPicPr>
          <p:nvPr/>
        </p:nvPicPr>
        <p:blipFill>
          <a:blip r:embed="rId5"/>
          <a:stretch>
            <a:fillRect/>
          </a:stretch>
        </p:blipFill>
        <p:spPr>
          <a:xfrm>
            <a:off x="87316" y="17465"/>
            <a:ext cx="3300407" cy="622304"/>
          </a:xfrm>
          <a:prstGeom prst="rect">
            <a:avLst/>
          </a:prstGeom>
          <a:noFill/>
          <a:ln cap="flat">
            <a:noFill/>
          </a:ln>
        </p:spPr>
      </p:pic>
      <p:sp>
        <p:nvSpPr>
          <p:cNvPr id="11" name="TextBox 14">
            <a:extLst>
              <a:ext uri="{FF2B5EF4-FFF2-40B4-BE49-F238E27FC236}">
                <a16:creationId xmlns:a16="http://schemas.microsoft.com/office/drawing/2014/main" id="{CE217C5C-9E0D-0236-219D-842BD8B41876}"/>
              </a:ext>
            </a:extLst>
          </p:cNvPr>
          <p:cNvSpPr txBox="1"/>
          <p:nvPr/>
        </p:nvSpPr>
        <p:spPr>
          <a:xfrm>
            <a:off x="10085383" y="131765"/>
            <a:ext cx="1993904" cy="4603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C55A11"/>
                </a:solidFill>
                <a:uFillTx/>
                <a:latin typeface="黑体" pitchFamily="49"/>
                <a:ea typeface="黑体" pitchFamily="49"/>
                <a:cs typeface=""/>
              </a:rPr>
              <a:t>装备技术科</a:t>
            </a:r>
            <a:endParaRPr lang="en-US" sz="2400" b="1" i="0" u="none" strike="noStrike" kern="1200" cap="none" spc="0" baseline="0">
              <a:solidFill>
                <a:srgbClr val="C55A11"/>
              </a:solidFill>
              <a:uFillTx/>
              <a:latin typeface="黑体" pitchFamily="49"/>
              <a:ea typeface="黑体" pitchFamily="49"/>
              <a:cs typeface=""/>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marL="0" marR="0" lvl="0" indent="0" algn="l" defTabSz="914400" rtl="0" fontAlgn="auto" hangingPunct="1">
        <a:lnSpc>
          <a:spcPct val="90000"/>
        </a:lnSpc>
        <a:spcBef>
          <a:spcPts val="0"/>
        </a:spcBef>
        <a:spcAft>
          <a:spcPts val="0"/>
        </a:spcAft>
        <a:buNone/>
        <a:tabLst/>
        <a:defRPr lang="zh-CN" sz="4400" b="0" i="0" u="none" strike="noStrike" kern="1200" cap="none" spc="0" baseline="0">
          <a:solidFill>
            <a:srgbClr val="000000"/>
          </a:solidFill>
          <a:uFillTx/>
          <a:latin typeface="Calibri"/>
          <a:ea typeface="宋体" pitchFamily="2"/>
          <a:cs typeface=""/>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CN" sz="2800" b="0" i="0" u="none" strike="noStrike" kern="1200" cap="none" spc="0" baseline="0">
          <a:solidFill>
            <a:srgbClr val="000000"/>
          </a:solidFill>
          <a:uFillTx/>
          <a:latin typeface="Calibri"/>
          <a:ea typeface="宋体" pitchFamily="2"/>
          <a:cs typeface=""/>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CN" sz="2400" b="0" i="0" u="none" strike="noStrike" kern="1200" cap="none" spc="0" baseline="0">
          <a:solidFill>
            <a:srgbClr val="000000"/>
          </a:solidFill>
          <a:uFillTx/>
          <a:latin typeface="Calibri"/>
          <a:ea typeface="宋体" pitchFamily="2"/>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CN" sz="2000" b="0" i="0" u="none" strike="noStrike" kern="1200" cap="none" spc="0" baseline="0">
          <a:solidFill>
            <a:srgbClr val="000000"/>
          </a:solidFill>
          <a:uFillTx/>
          <a:latin typeface="Calibri"/>
          <a:ea typeface="宋体" pitchFamily="2"/>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CN" sz="1800" b="0" i="0" u="none" strike="noStrike" kern="1200" cap="none" spc="0" baseline="0">
          <a:solidFill>
            <a:srgbClr val="000000"/>
          </a:solidFill>
          <a:uFillTx/>
          <a:latin typeface="Calibri"/>
          <a:ea typeface="宋体" pitchFamily="2"/>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CN" sz="1800" b="0" i="0" u="none" strike="noStrike" kern="1200" cap="none" spc="0" baseline="0">
          <a:solidFill>
            <a:srgbClr val="000000"/>
          </a:solidFill>
          <a:uFillTx/>
          <a:latin typeface="Calibri"/>
          <a:ea typeface="宋体" pitchFamily="2"/>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898E8032-2CA8-741B-441E-254CFBF9BEC6}"/>
              </a:ext>
            </a:extLst>
          </p:cNvPr>
          <p:cNvSpPr/>
          <p:nvPr/>
        </p:nvSpPr>
        <p:spPr>
          <a:xfrm>
            <a:off x="8324853" y="6545266"/>
            <a:ext cx="776289" cy="430216"/>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模板下载：</a:t>
            </a:r>
            <a:r>
              <a:rPr lang="en-US" sz="135" b="0" i="0" u="none" strike="noStrike" kern="0" cap="none" spc="0" baseline="0">
                <a:solidFill>
                  <a:srgbClr val="FFFFFF"/>
                </a:solidFill>
                <a:uFillTx/>
                <a:latin typeface="Arial" pitchFamily="34"/>
                <a:ea typeface="宋体" pitchFamily="2"/>
                <a:cs typeface=""/>
              </a:rPr>
              <a:t>www.1ppt.com/moban/     </a:t>
            </a:r>
            <a:r>
              <a:rPr lang="zh-CN" sz="135" b="0" i="0" u="none" strike="noStrike" kern="0" cap="none" spc="0" baseline="0">
                <a:solidFill>
                  <a:srgbClr val="FFFFFF"/>
                </a:solidFill>
                <a:uFillTx/>
                <a:latin typeface="Arial" pitchFamily="34"/>
                <a:ea typeface="宋体" pitchFamily="2"/>
                <a:cs typeface=""/>
              </a:rPr>
              <a:t>行业</a:t>
            </a: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模板：</a:t>
            </a:r>
            <a:r>
              <a:rPr lang="en-US" sz="135" b="0" i="0" u="none" strike="noStrike" kern="0" cap="none" spc="0" baseline="0">
                <a:solidFill>
                  <a:srgbClr val="FFFFFF"/>
                </a:solidFill>
                <a:uFillTx/>
                <a:latin typeface="Arial" pitchFamily="34"/>
                <a:ea typeface="宋体" pitchFamily="2"/>
                <a:cs typeface=""/>
              </a:rPr>
              <a:t>www.1ppt.com/hangye/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节日</a:t>
            </a: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模板：</a:t>
            </a:r>
            <a:r>
              <a:rPr lang="en-US" sz="135" b="0" i="0" u="none" strike="noStrike" kern="0" cap="none" spc="0" baseline="0">
                <a:solidFill>
                  <a:srgbClr val="FFFFFF"/>
                </a:solidFill>
                <a:uFillTx/>
                <a:latin typeface="Arial" pitchFamily="34"/>
                <a:ea typeface="宋体" pitchFamily="2"/>
                <a:cs typeface=""/>
              </a:rPr>
              <a:t>www.1ppt.com/jieri/           PPT</a:t>
            </a:r>
            <a:r>
              <a:rPr lang="zh-CN" sz="135" b="0" i="0" u="none" strike="noStrike" kern="0" cap="none" spc="0" baseline="0">
                <a:solidFill>
                  <a:srgbClr val="FFFFFF"/>
                </a:solidFill>
                <a:uFillTx/>
                <a:latin typeface="Arial" pitchFamily="34"/>
                <a:ea typeface="宋体" pitchFamily="2"/>
                <a:cs typeface=""/>
              </a:rPr>
              <a:t>素材下载：</a:t>
            </a:r>
            <a:r>
              <a:rPr lang="en-US" sz="135" b="0" i="0" u="none" strike="noStrike" kern="0" cap="none" spc="0" baseline="0">
                <a:solidFill>
                  <a:srgbClr val="FFFFFF"/>
                </a:solidFill>
                <a:uFillTx/>
                <a:latin typeface="Arial" pitchFamily="34"/>
                <a:ea typeface="宋体" pitchFamily="2"/>
                <a:cs typeface=""/>
              </a:rPr>
              <a:t>www.1ppt.com/sucai/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背景图片：</a:t>
            </a:r>
            <a:r>
              <a:rPr lang="en-US" sz="135" b="0" i="0" u="none" strike="noStrike" kern="0" cap="none" spc="0" baseline="0">
                <a:solidFill>
                  <a:srgbClr val="FFFFFF"/>
                </a:solidFill>
                <a:uFillTx/>
                <a:latin typeface="Arial" pitchFamily="34"/>
                <a:ea typeface="宋体" pitchFamily="2"/>
                <a:cs typeface=""/>
              </a:rPr>
              <a:t>www.1ppt.com/beijing/      PPT</a:t>
            </a:r>
            <a:r>
              <a:rPr lang="zh-CN" sz="135" b="0" i="0" u="none" strike="noStrike" kern="0" cap="none" spc="0" baseline="0">
                <a:solidFill>
                  <a:srgbClr val="FFFFFF"/>
                </a:solidFill>
                <a:uFillTx/>
                <a:latin typeface="Arial" pitchFamily="34"/>
                <a:ea typeface="宋体" pitchFamily="2"/>
                <a:cs typeface=""/>
              </a:rPr>
              <a:t>图表下载：</a:t>
            </a:r>
            <a:r>
              <a:rPr lang="en-US" sz="135" b="0" i="0" u="none" strike="noStrike" kern="0" cap="none" spc="0" baseline="0">
                <a:solidFill>
                  <a:srgbClr val="FFFFFF"/>
                </a:solidFill>
                <a:uFillTx/>
                <a:latin typeface="Arial" pitchFamily="34"/>
                <a:ea typeface="宋体" pitchFamily="2"/>
                <a:cs typeface=""/>
              </a:rPr>
              <a:t>www.1ppt.com/tubiao/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优秀</a:t>
            </a:r>
            <a:r>
              <a:rPr lang="en-US" sz="135" b="0" i="0" u="none" strike="noStrike" kern="0" cap="none" spc="0" baseline="0">
                <a:solidFill>
                  <a:srgbClr val="FFFFFF"/>
                </a:solidFill>
                <a:uFillTx/>
                <a:latin typeface="Arial" pitchFamily="34"/>
                <a:ea typeface="宋体" pitchFamily="2"/>
                <a:cs typeface=""/>
              </a:rPr>
              <a:t>PPT</a:t>
            </a:r>
            <a:r>
              <a:rPr lang="zh-CN" sz="135" b="0" i="0" u="none" strike="noStrike" kern="0" cap="none" spc="0" baseline="0">
                <a:solidFill>
                  <a:srgbClr val="FFFFFF"/>
                </a:solidFill>
                <a:uFillTx/>
                <a:latin typeface="Arial" pitchFamily="34"/>
                <a:ea typeface="宋体" pitchFamily="2"/>
                <a:cs typeface=""/>
              </a:rPr>
              <a:t>下载：</a:t>
            </a:r>
            <a:r>
              <a:rPr lang="en-US" sz="135" b="0" i="0" u="none" strike="noStrike" kern="0" cap="none" spc="0" baseline="0">
                <a:solidFill>
                  <a:srgbClr val="FFFFFF"/>
                </a:solidFill>
                <a:uFillTx/>
                <a:latin typeface="Arial" pitchFamily="34"/>
                <a:ea typeface="宋体" pitchFamily="2"/>
                <a:cs typeface=""/>
              </a:rPr>
              <a:t>www.1ppt.com/xiazai/        PPT</a:t>
            </a:r>
            <a:r>
              <a:rPr lang="zh-CN" sz="135" b="0" i="0" u="none" strike="noStrike" kern="0" cap="none" spc="0" baseline="0">
                <a:solidFill>
                  <a:srgbClr val="FFFFFF"/>
                </a:solidFill>
                <a:uFillTx/>
                <a:latin typeface="Arial" pitchFamily="34"/>
                <a:ea typeface="宋体" pitchFamily="2"/>
                <a:cs typeface=""/>
              </a:rPr>
              <a:t>教程：</a:t>
            </a:r>
            <a:r>
              <a:rPr lang="en-US" sz="135" b="0" i="0" u="none" strike="noStrike" kern="0" cap="none" spc="0" baseline="0">
                <a:solidFill>
                  <a:srgbClr val="FFFFFF"/>
                </a:solidFill>
                <a:uFillTx/>
                <a:latin typeface="Arial" pitchFamily="34"/>
                <a:ea typeface="宋体" pitchFamily="2"/>
                <a:cs typeface=""/>
              </a:rPr>
              <a:t> www.1ppt.com/powerpoint/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 b="0" i="0" u="none" strike="noStrike" kern="0" cap="none" spc="0" baseline="0">
                <a:solidFill>
                  <a:srgbClr val="FFFFFF"/>
                </a:solidFill>
                <a:uFillTx/>
                <a:latin typeface="Arial" pitchFamily="34"/>
                <a:ea typeface="宋体" pitchFamily="2"/>
                <a:cs typeface=""/>
              </a:rPr>
              <a:t>Word</a:t>
            </a:r>
            <a:r>
              <a:rPr lang="zh-CN" sz="135" b="0" i="0" u="none" strike="noStrike" kern="0" cap="none" spc="0" baseline="0">
                <a:solidFill>
                  <a:srgbClr val="FFFFFF"/>
                </a:solidFill>
                <a:uFillTx/>
                <a:latin typeface="Arial" pitchFamily="34"/>
                <a:ea typeface="宋体" pitchFamily="2"/>
                <a:cs typeface=""/>
              </a:rPr>
              <a:t>教程：</a:t>
            </a:r>
            <a:r>
              <a:rPr lang="en-US" sz="135" b="0" i="0" u="none" strike="noStrike" kern="0" cap="none" spc="0" baseline="0">
                <a:solidFill>
                  <a:srgbClr val="FFFFFF"/>
                </a:solidFill>
                <a:uFillTx/>
                <a:latin typeface="Arial" pitchFamily="34"/>
                <a:ea typeface="宋体" pitchFamily="2"/>
                <a:cs typeface=""/>
              </a:rPr>
              <a:t> www.1ppt.com/word/              Excel</a:t>
            </a:r>
            <a:r>
              <a:rPr lang="zh-CN" sz="135" b="0" i="0" u="none" strike="noStrike" kern="0" cap="none" spc="0" baseline="0">
                <a:solidFill>
                  <a:srgbClr val="FFFFFF"/>
                </a:solidFill>
                <a:uFillTx/>
                <a:latin typeface="Arial" pitchFamily="34"/>
                <a:ea typeface="宋体" pitchFamily="2"/>
                <a:cs typeface=""/>
              </a:rPr>
              <a:t>教程：</a:t>
            </a:r>
            <a:r>
              <a:rPr lang="en-US" sz="135" b="0" i="0" u="none" strike="noStrike" kern="0" cap="none" spc="0" baseline="0">
                <a:solidFill>
                  <a:srgbClr val="FFFFFF"/>
                </a:solidFill>
                <a:uFillTx/>
                <a:latin typeface="Arial" pitchFamily="34"/>
                <a:ea typeface="宋体" pitchFamily="2"/>
                <a:cs typeface=""/>
              </a:rPr>
              <a:t>www.1ppt.com/excel/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资料下载：</a:t>
            </a:r>
            <a:r>
              <a:rPr lang="en-US" sz="135" b="0" i="0" u="none" strike="noStrike" kern="0" cap="none" spc="0" baseline="0">
                <a:solidFill>
                  <a:srgbClr val="FFFFFF"/>
                </a:solidFill>
                <a:uFillTx/>
                <a:latin typeface="Arial" pitchFamily="34"/>
                <a:ea typeface="宋体" pitchFamily="2"/>
                <a:cs typeface=""/>
              </a:rPr>
              <a:t>www.1ppt.com/ziliao/                PPT</a:t>
            </a:r>
            <a:r>
              <a:rPr lang="zh-CN" sz="135" b="0" i="0" u="none" strike="noStrike" kern="0" cap="none" spc="0" baseline="0">
                <a:solidFill>
                  <a:srgbClr val="FFFFFF"/>
                </a:solidFill>
                <a:uFillTx/>
                <a:latin typeface="Arial" pitchFamily="34"/>
                <a:ea typeface="宋体" pitchFamily="2"/>
                <a:cs typeface=""/>
              </a:rPr>
              <a:t>课件下载：</a:t>
            </a:r>
            <a:r>
              <a:rPr lang="en-US" sz="135" b="0" i="0" u="none" strike="noStrike" kern="0" cap="none" spc="0" baseline="0">
                <a:solidFill>
                  <a:srgbClr val="FFFFFF"/>
                </a:solidFill>
                <a:uFillTx/>
                <a:latin typeface="Arial" pitchFamily="34"/>
                <a:ea typeface="宋体" pitchFamily="2"/>
                <a:cs typeface=""/>
              </a:rPr>
              <a:t>www.1ppt.com/kejian/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范文下载：</a:t>
            </a:r>
            <a:r>
              <a:rPr lang="en-US" sz="135" b="0" i="0" u="none" strike="noStrike" kern="0" cap="none" spc="0" baseline="0">
                <a:solidFill>
                  <a:srgbClr val="FFFFFF"/>
                </a:solidFill>
                <a:uFillTx/>
                <a:latin typeface="Arial" pitchFamily="34"/>
                <a:ea typeface="宋体" pitchFamily="2"/>
                <a:cs typeface=""/>
              </a:rPr>
              <a:t>www.1ppt.com/fanwen/             </a:t>
            </a:r>
            <a:r>
              <a:rPr lang="zh-CN" sz="135" b="0" i="0" u="none" strike="noStrike" kern="0" cap="none" spc="0" baseline="0">
                <a:solidFill>
                  <a:srgbClr val="FFFFFF"/>
                </a:solidFill>
                <a:uFillTx/>
                <a:latin typeface="Arial" pitchFamily="34"/>
                <a:ea typeface="宋体" pitchFamily="2"/>
                <a:cs typeface=""/>
              </a:rPr>
              <a:t>试卷下载：</a:t>
            </a:r>
            <a:r>
              <a:rPr lang="en-US" sz="135" b="0" i="0" u="none" strike="noStrike" kern="0" cap="none" spc="0" baseline="0">
                <a:solidFill>
                  <a:srgbClr val="FFFFFF"/>
                </a:solidFill>
                <a:uFillTx/>
                <a:latin typeface="Arial" pitchFamily="34"/>
                <a:ea typeface="宋体" pitchFamily="2"/>
                <a:cs typeface=""/>
              </a:rPr>
              <a:t>www.1ppt.com/shiti/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教案下载：</a:t>
            </a:r>
            <a:r>
              <a:rPr lang="en-US" sz="135" b="0" i="0" u="none" strike="noStrike" kern="0" cap="none" spc="0" baseline="0">
                <a:solidFill>
                  <a:srgbClr val="FFFFFF"/>
                </a:solidFill>
                <a:uFillTx/>
                <a:latin typeface="Arial" pitchFamily="34"/>
                <a:ea typeface="宋体" pitchFamily="2"/>
                <a:cs typeface=""/>
              </a:rPr>
              <a:t>www.1ppt.com/jiaoan/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35" b="0" i="0" u="none" strike="noStrike" kern="0" cap="none" spc="0" baseline="0">
                <a:solidFill>
                  <a:srgbClr val="FFFFFF"/>
                </a:solidFill>
                <a:uFillTx/>
                <a:latin typeface="Arial" pitchFamily="34"/>
                <a:ea typeface="宋体" pitchFamily="2"/>
                <a:cs typeface=""/>
              </a:rPr>
              <a:t>字体下载：</a:t>
            </a:r>
            <a:r>
              <a:rPr lang="en-US" sz="135" b="0" i="0" u="none" strike="noStrike" kern="0" cap="none" spc="0" baseline="0">
                <a:solidFill>
                  <a:srgbClr val="FFFFFF"/>
                </a:solidFill>
                <a:uFillTx/>
                <a:latin typeface="Arial" pitchFamily="34"/>
                <a:ea typeface="宋体" pitchFamily="2"/>
                <a:cs typeface=""/>
              </a:rPr>
              <a:t>www.1ppt.com/ziti/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5" b="0" i="0" u="none" strike="noStrike" kern="0" cap="none" spc="0" baseline="0">
                <a:solidFill>
                  <a:srgbClr val="FFFFFF"/>
                </a:solidFill>
                <a:uFillTx/>
                <a:latin typeface="Arial" pitchFamily="34"/>
                <a:ea typeface="宋体" pitchFamily="2"/>
                <a:cs typeface=""/>
              </a:rPr>
              <a:t> </a:t>
            </a:r>
          </a:p>
        </p:txBody>
      </p:sp>
      <p:sp>
        <p:nvSpPr>
          <p:cNvPr id="3" name="标题占位符 1">
            <a:extLst>
              <a:ext uri="{FF2B5EF4-FFF2-40B4-BE49-F238E27FC236}">
                <a16:creationId xmlns:a16="http://schemas.microsoft.com/office/drawing/2014/main" id="{49C32567-C5D8-3FE8-76B1-F8C6257901A8}"/>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zh-CN"/>
              <a:t>单击此处编辑母版标题样式</a:t>
            </a:r>
          </a:p>
        </p:txBody>
      </p:sp>
      <p:sp>
        <p:nvSpPr>
          <p:cNvPr id="4" name="文本占位符 2">
            <a:extLst>
              <a:ext uri="{FF2B5EF4-FFF2-40B4-BE49-F238E27FC236}">
                <a16:creationId xmlns:a16="http://schemas.microsoft.com/office/drawing/2014/main" id="{90B17153-98AD-DBD5-6F7A-EDB807C8DEA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5" name="日期占位符 3">
            <a:extLst>
              <a:ext uri="{FF2B5EF4-FFF2-40B4-BE49-F238E27FC236}">
                <a16:creationId xmlns:a16="http://schemas.microsoft.com/office/drawing/2014/main" id="{C471BAD6-B7AA-8914-1F6E-40A36957C82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宋体" pitchFamily="2"/>
                <a:cs typeface=""/>
              </a:defRPr>
            </a:lvl1pPr>
          </a:lstStyle>
          <a:p>
            <a:pPr lvl="0"/>
            <a:fld id="{7C1A74C0-2805-417B-ABD7-0B6261BB102B}" type="datetime1">
              <a:rPr lang="en-US"/>
              <a:pPr lvl="0"/>
              <a:t>2023/8/10</a:t>
            </a:fld>
            <a:endParaRPr lang="en-US"/>
          </a:p>
        </p:txBody>
      </p:sp>
      <p:sp>
        <p:nvSpPr>
          <p:cNvPr id="6" name="页脚占位符 4">
            <a:extLst>
              <a:ext uri="{FF2B5EF4-FFF2-40B4-BE49-F238E27FC236}">
                <a16:creationId xmlns:a16="http://schemas.microsoft.com/office/drawing/2014/main" id="{AFE26470-8B7B-F41D-3F85-84F7439D6D25}"/>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宋体" pitchFamily="2"/>
                <a:cs typeface=""/>
              </a:defRPr>
            </a:lvl1pPr>
          </a:lstStyle>
          <a:p>
            <a:pPr lvl="0"/>
            <a:endParaRPr lang="en-US"/>
          </a:p>
        </p:txBody>
      </p:sp>
      <p:sp>
        <p:nvSpPr>
          <p:cNvPr id="7" name="灯片编号占位符 5">
            <a:extLst>
              <a:ext uri="{FF2B5EF4-FFF2-40B4-BE49-F238E27FC236}">
                <a16:creationId xmlns:a16="http://schemas.microsoft.com/office/drawing/2014/main" id="{C3B2CC36-DCB0-B5C0-EE3D-FCCCD618A9E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宋体" pitchFamily="2"/>
                <a:cs typeface=""/>
              </a:defRPr>
            </a:lvl1pPr>
          </a:lstStyle>
          <a:p>
            <a:pPr lvl="0"/>
            <a:fld id="{9B49B87E-16BF-4D7B-B986-CBAE362C53D4}" type="slidenum">
              <a:t>‹#›</a:t>
            </a:fld>
            <a:endParaRPr lang="en-US"/>
          </a:p>
        </p:txBody>
      </p:sp>
      <p:pic>
        <p:nvPicPr>
          <p:cNvPr id="8" name="图片 6">
            <a:extLst>
              <a:ext uri="{FF2B5EF4-FFF2-40B4-BE49-F238E27FC236}">
                <a16:creationId xmlns:a16="http://schemas.microsoft.com/office/drawing/2014/main" id="{31441988-3E08-AF8E-DD31-264D3C5DB3AE}"/>
              </a:ext>
            </a:extLst>
          </p:cNvPr>
          <p:cNvPicPr>
            <a:picLocks noChangeAspect="1"/>
          </p:cNvPicPr>
          <p:nvPr/>
        </p:nvPicPr>
        <p:blipFill>
          <a:blip r:embed="rId38"/>
          <a:stretch>
            <a:fillRect/>
          </a:stretch>
        </p:blipFill>
        <p:spPr>
          <a:xfrm>
            <a:off x="15873" y="0"/>
            <a:ext cx="12188823" cy="6858000"/>
          </a:xfrm>
          <a:prstGeom prst="rect">
            <a:avLst/>
          </a:prstGeom>
          <a:noFill/>
          <a:ln cap="flat">
            <a:noFill/>
          </a:ln>
        </p:spPr>
      </p:pic>
      <p:cxnSp>
        <p:nvCxnSpPr>
          <p:cNvPr id="12" name="直接连接符 6">
            <a:extLst>
              <a:ext uri="{FF2B5EF4-FFF2-40B4-BE49-F238E27FC236}">
                <a16:creationId xmlns:a16="http://schemas.microsoft.com/office/drawing/2014/main" id="{C1B517BD-0DF2-3F7D-FB02-566E9FD91292}"/>
              </a:ext>
            </a:extLst>
          </p:cNvPr>
          <p:cNvCxnSpPr/>
          <p:nvPr/>
        </p:nvCxnSpPr>
        <p:spPr>
          <a:xfrm>
            <a:off x="113028" y="623885"/>
            <a:ext cx="11746868" cy="0"/>
          </a:xfrm>
          <a:prstGeom prst="straightConnector1">
            <a:avLst/>
          </a:prstGeom>
          <a:noFill/>
          <a:ln w="19046" cap="flat">
            <a:solidFill>
              <a:srgbClr val="F7FAFD"/>
            </a:solidFill>
            <a:prstDash val="solid"/>
            <a:miter/>
          </a:ln>
        </p:spPr>
      </p:cxnSp>
      <p:cxnSp>
        <p:nvCxnSpPr>
          <p:cNvPr id="13" name="直接连接符 2">
            <a:extLst>
              <a:ext uri="{FF2B5EF4-FFF2-40B4-BE49-F238E27FC236}">
                <a16:creationId xmlns:a16="http://schemas.microsoft.com/office/drawing/2014/main" id="{530E2B5F-7512-97CD-79C2-0886F2EECD70}"/>
              </a:ext>
            </a:extLst>
          </p:cNvPr>
          <p:cNvCxnSpPr/>
          <p:nvPr/>
        </p:nvCxnSpPr>
        <p:spPr>
          <a:xfrm>
            <a:off x="113028" y="6351586"/>
            <a:ext cx="11746868" cy="0"/>
          </a:xfrm>
          <a:prstGeom prst="straightConnector1">
            <a:avLst/>
          </a:prstGeom>
          <a:noFill/>
          <a:ln w="12701" cap="flat">
            <a:solidFill>
              <a:srgbClr val="F7FAFD"/>
            </a:solidFill>
            <a:prstDash val="solid"/>
            <a:miter/>
          </a:ln>
        </p:spPr>
      </p:cxn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Lst>
  <p:txStyles>
    <p:titleStyle>
      <a:lvl1pPr marL="0" marR="0" lvl="0" indent="0" algn="l" defTabSz="914400" rtl="0" fontAlgn="auto" hangingPunct="1">
        <a:lnSpc>
          <a:spcPct val="90000"/>
        </a:lnSpc>
        <a:spcBef>
          <a:spcPts val="0"/>
        </a:spcBef>
        <a:spcAft>
          <a:spcPts val="0"/>
        </a:spcAft>
        <a:buNone/>
        <a:tabLst/>
        <a:defRPr lang="zh-CN" sz="4400" b="0" i="0" u="none" strike="noStrike" kern="1200" cap="none" spc="0" baseline="0">
          <a:solidFill>
            <a:srgbClr val="000000"/>
          </a:solidFill>
          <a:uFillTx/>
          <a:latin typeface="Calibri"/>
          <a:ea typeface="宋体" pitchFamily="2"/>
          <a:cs typeface=""/>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CN" sz="2800" b="0" i="0" u="none" strike="noStrike" kern="1200" cap="none" spc="0" baseline="0">
          <a:solidFill>
            <a:srgbClr val="000000"/>
          </a:solidFill>
          <a:uFillTx/>
          <a:latin typeface="Calibri"/>
          <a:ea typeface="宋体" pitchFamily="2"/>
          <a:cs typeface=""/>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CN" sz="2400" b="0" i="0" u="none" strike="noStrike" kern="1200" cap="none" spc="0" baseline="0">
          <a:solidFill>
            <a:srgbClr val="000000"/>
          </a:solidFill>
          <a:uFillTx/>
          <a:latin typeface="Calibri"/>
          <a:ea typeface="宋体" pitchFamily="2"/>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CN" sz="2000" b="0" i="0" u="none" strike="noStrike" kern="1200" cap="none" spc="0" baseline="0">
          <a:solidFill>
            <a:srgbClr val="000000"/>
          </a:solidFill>
          <a:uFillTx/>
          <a:latin typeface="Calibri"/>
          <a:ea typeface="宋体" pitchFamily="2"/>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CN" sz="1800" b="0" i="0" u="none" strike="noStrike" kern="1200" cap="none" spc="0" baseline="0">
          <a:solidFill>
            <a:srgbClr val="000000"/>
          </a:solidFill>
          <a:uFillTx/>
          <a:latin typeface="Calibri"/>
          <a:ea typeface="宋体" pitchFamily="2"/>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CN" sz="1800" b="0" i="0" u="none" strike="noStrike" kern="1200" cap="none" spc="0" baseline="0">
          <a:solidFill>
            <a:srgbClr val="000000"/>
          </a:solidFill>
          <a:uFillTx/>
          <a:latin typeface="Calibri"/>
          <a:ea typeface="宋体" pitchFamily="2"/>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53.GIF"/><Relationship Id="rId4" Type="http://schemas.openxmlformats.org/officeDocument/2006/relationships/image" Target="../media/image52.GI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73.GIF"/><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GIF"/></Relationships>
</file>

<file path=ppt/slides/_rels/slide3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90.GIF"/><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92.GIF"/><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93.GIF"/></Relationships>
</file>

<file path=ppt/slides/_rels/slide36.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8.GIF"/><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name="Slide118">
    <p:spTree>
      <p:nvGrpSpPr>
        <p:cNvPr id="1" name=""/>
        <p:cNvGrpSpPr/>
        <p:nvPr/>
      </p:nvGrpSpPr>
      <p:grpSpPr>
        <a:xfrm>
          <a:off x="0" y="0"/>
          <a:ext cx="0" cy="0"/>
          <a:chOff x="0" y="0"/>
          <a:chExt cx="0" cy="0"/>
        </a:xfrm>
      </p:grpSpPr>
      <p:sp>
        <p:nvSpPr>
          <p:cNvPr id="2" name="流程图: 过程 31">
            <a:extLst>
              <a:ext uri="{FF2B5EF4-FFF2-40B4-BE49-F238E27FC236}">
                <a16:creationId xmlns:a16="http://schemas.microsoft.com/office/drawing/2014/main" id="{778C589C-AD2C-7270-1AED-80773B303F50}"/>
              </a:ext>
            </a:extLst>
          </p:cNvPr>
          <p:cNvSpPr/>
          <p:nvPr/>
        </p:nvSpPr>
        <p:spPr>
          <a:xfrm>
            <a:off x="1271" y="3811904"/>
            <a:ext cx="12190725" cy="3046094"/>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F7FAFD"/>
              </a:gs>
              <a:gs pos="100000">
                <a:srgbClr val="B5D2EC"/>
              </a:gs>
            </a:gsLst>
            <a:lin ang="5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3" name="椭圆 1">
            <a:extLst>
              <a:ext uri="{FF2B5EF4-FFF2-40B4-BE49-F238E27FC236}">
                <a16:creationId xmlns:a16="http://schemas.microsoft.com/office/drawing/2014/main" id="{389DB2C5-D129-87BD-8490-957B730641E4}"/>
              </a:ext>
            </a:extLst>
          </p:cNvPr>
          <p:cNvSpPr/>
          <p:nvPr/>
        </p:nvSpPr>
        <p:spPr>
          <a:xfrm>
            <a:off x="11305449" y="831774"/>
            <a:ext cx="869658" cy="86965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598" dir="7200205"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4" name="椭圆 5">
            <a:extLst>
              <a:ext uri="{FF2B5EF4-FFF2-40B4-BE49-F238E27FC236}">
                <a16:creationId xmlns:a16="http://schemas.microsoft.com/office/drawing/2014/main" id="{7FC04F0A-0730-A1DB-D144-932C0D0C2213}"/>
              </a:ext>
            </a:extLst>
          </p:cNvPr>
          <p:cNvSpPr/>
          <p:nvPr/>
        </p:nvSpPr>
        <p:spPr>
          <a:xfrm>
            <a:off x="9747348" y="1027282"/>
            <a:ext cx="302456" cy="3024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5" name="椭圆 2">
            <a:extLst>
              <a:ext uri="{FF2B5EF4-FFF2-40B4-BE49-F238E27FC236}">
                <a16:creationId xmlns:a16="http://schemas.microsoft.com/office/drawing/2014/main" id="{F694A00F-1F44-20EE-C90D-1EB5126A8E19}"/>
              </a:ext>
            </a:extLst>
          </p:cNvPr>
          <p:cNvSpPr/>
          <p:nvPr/>
        </p:nvSpPr>
        <p:spPr>
          <a:xfrm>
            <a:off x="10494495" y="1027282"/>
            <a:ext cx="572359" cy="57235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椭圆 3">
            <a:extLst>
              <a:ext uri="{FF2B5EF4-FFF2-40B4-BE49-F238E27FC236}">
                <a16:creationId xmlns:a16="http://schemas.microsoft.com/office/drawing/2014/main" id="{55AAEE05-70D2-C1CA-AF37-62684D8C0CBC}"/>
              </a:ext>
            </a:extLst>
          </p:cNvPr>
          <p:cNvSpPr/>
          <p:nvPr/>
        </p:nvSpPr>
        <p:spPr>
          <a:xfrm>
            <a:off x="10128735" y="2035737"/>
            <a:ext cx="422032" cy="4220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黑体" pitchFamily="49"/>
              <a:ea typeface="黑体" pitchFamily="49"/>
              <a:cs typeface=""/>
            </a:endParaRPr>
          </a:p>
        </p:txBody>
      </p:sp>
      <p:sp>
        <p:nvSpPr>
          <p:cNvPr id="7" name="椭圆 4">
            <a:extLst>
              <a:ext uri="{FF2B5EF4-FFF2-40B4-BE49-F238E27FC236}">
                <a16:creationId xmlns:a16="http://schemas.microsoft.com/office/drawing/2014/main" id="{161C1F48-8AE2-3B2E-4D2B-A44B0C738156}"/>
              </a:ext>
            </a:extLst>
          </p:cNvPr>
          <p:cNvSpPr/>
          <p:nvPr/>
        </p:nvSpPr>
        <p:spPr>
          <a:xfrm>
            <a:off x="9083384" y="1641841"/>
            <a:ext cx="302456" cy="3024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黑体" pitchFamily="49"/>
              <a:ea typeface="黑体" pitchFamily="49"/>
              <a:cs typeface=""/>
            </a:endParaRPr>
          </a:p>
        </p:txBody>
      </p:sp>
      <p:sp>
        <p:nvSpPr>
          <p:cNvPr id="8" name="椭圆 6">
            <a:extLst>
              <a:ext uri="{FF2B5EF4-FFF2-40B4-BE49-F238E27FC236}">
                <a16:creationId xmlns:a16="http://schemas.microsoft.com/office/drawing/2014/main" id="{485F24A9-97B2-CDFF-839B-745D1A61BAA7}"/>
              </a:ext>
            </a:extLst>
          </p:cNvPr>
          <p:cNvSpPr/>
          <p:nvPr/>
        </p:nvSpPr>
        <p:spPr>
          <a:xfrm>
            <a:off x="11118975" y="1944297"/>
            <a:ext cx="390933" cy="39093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椭圆 7">
            <a:extLst>
              <a:ext uri="{FF2B5EF4-FFF2-40B4-BE49-F238E27FC236}">
                <a16:creationId xmlns:a16="http://schemas.microsoft.com/office/drawing/2014/main" id="{F381C177-82D3-F47D-6AB5-48BF8CBF4867}"/>
              </a:ext>
            </a:extLst>
          </p:cNvPr>
          <p:cNvSpPr/>
          <p:nvPr/>
        </p:nvSpPr>
        <p:spPr>
          <a:xfrm>
            <a:off x="-190496" y="5924836"/>
            <a:ext cx="1098258" cy="109825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0" name="椭圆 8">
            <a:extLst>
              <a:ext uri="{FF2B5EF4-FFF2-40B4-BE49-F238E27FC236}">
                <a16:creationId xmlns:a16="http://schemas.microsoft.com/office/drawing/2014/main" id="{59DE4067-E285-7D64-985D-61DF70210720}"/>
              </a:ext>
            </a:extLst>
          </p:cNvPr>
          <p:cNvSpPr/>
          <p:nvPr/>
        </p:nvSpPr>
        <p:spPr>
          <a:xfrm>
            <a:off x="2184401" y="4749795"/>
            <a:ext cx="622294" cy="6222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1" name="椭圆 9">
            <a:extLst>
              <a:ext uri="{FF2B5EF4-FFF2-40B4-BE49-F238E27FC236}">
                <a16:creationId xmlns:a16="http://schemas.microsoft.com/office/drawing/2014/main" id="{734975DE-706B-24BA-C116-A979A44CEE38}"/>
              </a:ext>
            </a:extLst>
          </p:cNvPr>
          <p:cNvSpPr/>
          <p:nvPr/>
        </p:nvSpPr>
        <p:spPr>
          <a:xfrm>
            <a:off x="2428874" y="5924836"/>
            <a:ext cx="847731" cy="84773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2" name="椭圆 10">
            <a:extLst>
              <a:ext uri="{FF2B5EF4-FFF2-40B4-BE49-F238E27FC236}">
                <a16:creationId xmlns:a16="http://schemas.microsoft.com/office/drawing/2014/main" id="{B98FADA4-319B-2BC9-ACA9-020898B0FF5A}"/>
              </a:ext>
            </a:extLst>
          </p:cNvPr>
          <p:cNvSpPr/>
          <p:nvPr/>
        </p:nvSpPr>
        <p:spPr>
          <a:xfrm>
            <a:off x="690564" y="5569738"/>
            <a:ext cx="1288261" cy="12882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3" name="椭圆 11">
            <a:extLst>
              <a:ext uri="{FF2B5EF4-FFF2-40B4-BE49-F238E27FC236}">
                <a16:creationId xmlns:a16="http://schemas.microsoft.com/office/drawing/2014/main" id="{7F47E683-75A6-CD34-38A2-AB6D955C6B7D}"/>
              </a:ext>
            </a:extLst>
          </p:cNvPr>
          <p:cNvSpPr/>
          <p:nvPr/>
        </p:nvSpPr>
        <p:spPr>
          <a:xfrm>
            <a:off x="284158" y="5093491"/>
            <a:ext cx="622294" cy="6222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4" name="椭圆 12">
            <a:extLst>
              <a:ext uri="{FF2B5EF4-FFF2-40B4-BE49-F238E27FC236}">
                <a16:creationId xmlns:a16="http://schemas.microsoft.com/office/drawing/2014/main" id="{C32DCB4A-36D3-CF0D-691A-71DA23A6D43F}"/>
              </a:ext>
            </a:extLst>
          </p:cNvPr>
          <p:cNvSpPr/>
          <p:nvPr/>
        </p:nvSpPr>
        <p:spPr>
          <a:xfrm>
            <a:off x="292854" y="4279894"/>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5" name="椭圆 13">
            <a:extLst>
              <a:ext uri="{FF2B5EF4-FFF2-40B4-BE49-F238E27FC236}">
                <a16:creationId xmlns:a16="http://schemas.microsoft.com/office/drawing/2014/main" id="{A70F6E50-05B4-E200-71C8-AE4E7CD85A23}"/>
              </a:ext>
            </a:extLst>
          </p:cNvPr>
          <p:cNvSpPr/>
          <p:nvPr/>
        </p:nvSpPr>
        <p:spPr>
          <a:xfrm>
            <a:off x="2082198" y="4482498"/>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6" name="椭圆 14">
            <a:extLst>
              <a:ext uri="{FF2B5EF4-FFF2-40B4-BE49-F238E27FC236}">
                <a16:creationId xmlns:a16="http://schemas.microsoft.com/office/drawing/2014/main" id="{5A25DF8E-C641-A0CC-21F8-D656C9D471A4}"/>
              </a:ext>
            </a:extLst>
          </p:cNvPr>
          <p:cNvSpPr/>
          <p:nvPr/>
        </p:nvSpPr>
        <p:spPr>
          <a:xfrm>
            <a:off x="1238829" y="5302441"/>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7" name="椭圆 15">
            <a:extLst>
              <a:ext uri="{FF2B5EF4-FFF2-40B4-BE49-F238E27FC236}">
                <a16:creationId xmlns:a16="http://schemas.microsoft.com/office/drawing/2014/main" id="{0047D97E-8D4B-671D-E814-9111E78C7A68}"/>
              </a:ext>
            </a:extLst>
          </p:cNvPr>
          <p:cNvSpPr/>
          <p:nvPr/>
        </p:nvSpPr>
        <p:spPr>
          <a:xfrm>
            <a:off x="2067120" y="5404643"/>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8" name="椭圆 16">
            <a:extLst>
              <a:ext uri="{FF2B5EF4-FFF2-40B4-BE49-F238E27FC236}">
                <a16:creationId xmlns:a16="http://schemas.microsoft.com/office/drawing/2014/main" id="{B550C41B-7E01-140D-3892-315E5EA8B739}"/>
              </a:ext>
            </a:extLst>
          </p:cNvPr>
          <p:cNvSpPr/>
          <p:nvPr/>
        </p:nvSpPr>
        <p:spPr>
          <a:xfrm>
            <a:off x="3227777" y="5609039"/>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9" name="文本框 17">
            <a:extLst>
              <a:ext uri="{FF2B5EF4-FFF2-40B4-BE49-F238E27FC236}">
                <a16:creationId xmlns:a16="http://schemas.microsoft.com/office/drawing/2014/main" id="{F6E4FAB5-5FB7-8486-0E3A-F951952489AB}"/>
              </a:ext>
            </a:extLst>
          </p:cNvPr>
          <p:cNvSpPr txBox="1"/>
          <p:nvPr/>
        </p:nvSpPr>
        <p:spPr>
          <a:xfrm>
            <a:off x="4099556" y="3049231"/>
            <a:ext cx="3992883" cy="860422"/>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5000" b="0" i="0" u="none" strike="noStrike" kern="1200" cap="none" spc="0" baseline="0">
                <a:solidFill>
                  <a:srgbClr val="404040"/>
                </a:solidFill>
                <a:uFillTx/>
                <a:latin typeface="黑体" pitchFamily="49"/>
                <a:ea typeface="黑体" pitchFamily="49"/>
                <a:cs typeface=""/>
              </a:rPr>
              <a:t>机械制图基础</a:t>
            </a:r>
            <a:endParaRPr lang="en-US" sz="5000" b="0" i="0" u="none" strike="noStrike" kern="1200" cap="none" spc="0" baseline="0">
              <a:solidFill>
                <a:srgbClr val="404040"/>
              </a:solidFill>
              <a:uFillTx/>
              <a:latin typeface="黑体" pitchFamily="49"/>
              <a:ea typeface="黑体" pitchFamily="49"/>
              <a:cs typeface=""/>
            </a:endParaRPr>
          </a:p>
        </p:txBody>
      </p:sp>
      <p:sp>
        <p:nvSpPr>
          <p:cNvPr id="20" name="文本框 19">
            <a:extLst>
              <a:ext uri="{FF2B5EF4-FFF2-40B4-BE49-F238E27FC236}">
                <a16:creationId xmlns:a16="http://schemas.microsoft.com/office/drawing/2014/main" id="{F653B3B7-D21C-D46B-5425-20936E0C0741}"/>
              </a:ext>
            </a:extLst>
          </p:cNvPr>
          <p:cNvSpPr txBox="1"/>
          <p:nvPr/>
        </p:nvSpPr>
        <p:spPr>
          <a:xfrm>
            <a:off x="4977829" y="2375647"/>
            <a:ext cx="2236512" cy="707882"/>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4000" b="0" i="0" u="none" strike="noStrike" kern="1200" cap="none" spc="0" baseline="0">
                <a:solidFill>
                  <a:srgbClr val="18478F"/>
                </a:solidFill>
                <a:uFillTx/>
                <a:latin typeface="黑体" pitchFamily="49"/>
                <a:ea typeface="黑体" pitchFamily="49"/>
                <a:cs typeface=""/>
              </a:rPr>
              <a:t>制造中心</a:t>
            </a:r>
            <a:endParaRPr lang="en-US" sz="4000" b="0" i="0" u="none" strike="noStrike" kern="1200" cap="none" spc="0" baseline="0">
              <a:solidFill>
                <a:srgbClr val="18478F"/>
              </a:solidFill>
              <a:uFillTx/>
              <a:latin typeface="黑体" pitchFamily="49"/>
              <a:ea typeface="黑体" pitchFamily="49"/>
              <a:cs typeface=""/>
            </a:endParaRPr>
          </a:p>
        </p:txBody>
      </p:sp>
      <p:grpSp>
        <p:nvGrpSpPr>
          <p:cNvPr id="21" name="组合 20">
            <a:extLst>
              <a:ext uri="{FF2B5EF4-FFF2-40B4-BE49-F238E27FC236}">
                <a16:creationId xmlns:a16="http://schemas.microsoft.com/office/drawing/2014/main" id="{B7BE9025-EB97-C4A6-4442-7C1534D0AEF6}"/>
              </a:ext>
            </a:extLst>
          </p:cNvPr>
          <p:cNvGrpSpPr/>
          <p:nvPr/>
        </p:nvGrpSpPr>
        <p:grpSpPr>
          <a:xfrm>
            <a:off x="4654424" y="4718861"/>
            <a:ext cx="1667736" cy="276971"/>
            <a:chOff x="4654424" y="4718861"/>
            <a:chExt cx="1667736" cy="276971"/>
          </a:xfrm>
        </p:grpSpPr>
        <p:grpSp>
          <p:nvGrpSpPr>
            <p:cNvPr id="22" name="组合 21">
              <a:extLst>
                <a:ext uri="{FF2B5EF4-FFF2-40B4-BE49-F238E27FC236}">
                  <a16:creationId xmlns:a16="http://schemas.microsoft.com/office/drawing/2014/main" id="{4D38A3DA-F363-8C8D-FFC3-0C0E1160F1FF}"/>
                </a:ext>
              </a:extLst>
            </p:cNvPr>
            <p:cNvGrpSpPr/>
            <p:nvPr/>
          </p:nvGrpSpPr>
          <p:grpSpPr>
            <a:xfrm>
              <a:off x="4654424" y="4718861"/>
              <a:ext cx="276971" cy="276971"/>
              <a:chOff x="4654424" y="4718861"/>
              <a:chExt cx="276971" cy="276971"/>
            </a:xfrm>
          </p:grpSpPr>
          <p:sp>
            <p:nvSpPr>
              <p:cNvPr id="23" name="圆角矩形 2">
                <a:extLst>
                  <a:ext uri="{FF2B5EF4-FFF2-40B4-BE49-F238E27FC236}">
                    <a16:creationId xmlns:a16="http://schemas.microsoft.com/office/drawing/2014/main" id="{0FC1BAFB-1EC8-506E-B94D-03B76EC695AA}"/>
                  </a:ext>
                </a:extLst>
              </p:cNvPr>
              <p:cNvSpPr/>
              <p:nvPr/>
            </p:nvSpPr>
            <p:spPr>
              <a:xfrm>
                <a:off x="4654424" y="4718861"/>
                <a:ext cx="276971" cy="2769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18478F"/>
                  </a:gs>
                  <a:gs pos="100000">
                    <a:srgbClr val="238DED"/>
                  </a:gs>
                </a:gsLst>
                <a:lin ang="180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黑体" pitchFamily="49"/>
                  <a:ea typeface="黑体" pitchFamily="49"/>
                  <a:cs typeface=""/>
                </a:endParaRPr>
              </a:p>
            </p:txBody>
          </p:sp>
          <p:sp>
            <p:nvSpPr>
              <p:cNvPr id="24" name="student-graduation-cap-shape_52041">
                <a:extLst>
                  <a:ext uri="{FF2B5EF4-FFF2-40B4-BE49-F238E27FC236}">
                    <a16:creationId xmlns:a16="http://schemas.microsoft.com/office/drawing/2014/main" id="{F02B8E54-1663-BA2E-EE6B-F8F46E704A96}"/>
                  </a:ext>
                </a:extLst>
              </p:cNvPr>
              <p:cNvSpPr/>
              <p:nvPr/>
            </p:nvSpPr>
            <p:spPr>
              <a:xfrm>
                <a:off x="4732742" y="4783482"/>
                <a:ext cx="114501" cy="137918"/>
              </a:xfrm>
              <a:custGeom>
                <a:avLst/>
                <a:gdLst>
                  <a:gd name="f0" fmla="val 10800000"/>
                  <a:gd name="f1" fmla="val 5400000"/>
                  <a:gd name="f2" fmla="val 180"/>
                  <a:gd name="f3" fmla="val w"/>
                  <a:gd name="f4" fmla="val h"/>
                  <a:gd name="f5" fmla="val 0"/>
                  <a:gd name="f6" fmla="val 279400"/>
                  <a:gd name="f7" fmla="val 336550"/>
                  <a:gd name="f8" fmla="val 56671"/>
                  <a:gd name="f9" fmla="val 192087"/>
                  <a:gd name="f10" fmla="val 224047"/>
                  <a:gd name="f11" fmla="val 254360"/>
                  <a:gd name="f12" fmla="val 217269"/>
                  <a:gd name="f13" fmla="val 247752"/>
                  <a:gd name="f14" fmla="val 176602"/>
                  <a:gd name="f15" fmla="val 158151"/>
                  <a:gd name="f16" fmla="val 245101"/>
                  <a:gd name="f17" fmla="val 242450"/>
                  <a:gd name="f18" fmla="val 154197"/>
                  <a:gd name="f19" fmla="val 239800"/>
                  <a:gd name="f20" fmla="val 151562"/>
                  <a:gd name="f21" fmla="val 167377"/>
                  <a:gd name="f22" fmla="val 213293"/>
                  <a:gd name="f23" fmla="val 211967"/>
                  <a:gd name="f24" fmla="val 210642"/>
                  <a:gd name="f25" fmla="val 209317"/>
                  <a:gd name="f26" fmla="val 166059"/>
                  <a:gd name="f27" fmla="val 207991"/>
                  <a:gd name="f28" fmla="val 164741"/>
                  <a:gd name="f29" fmla="val 163423"/>
                  <a:gd name="f30" fmla="val 121249"/>
                  <a:gd name="f31" fmla="val 119931"/>
                  <a:gd name="f32" fmla="val 118613"/>
                  <a:gd name="f33" fmla="val 117296"/>
                  <a:gd name="f34" fmla="val 134429"/>
                  <a:gd name="f35" fmla="val 130475"/>
                  <a:gd name="f36" fmla="val 127839"/>
                  <a:gd name="f37" fmla="val 126521"/>
                  <a:gd name="f38" fmla="val 110706"/>
                  <a:gd name="f39" fmla="val 25040"/>
                  <a:gd name="f40" fmla="val 138907"/>
                  <a:gd name="f41" fmla="val 183183"/>
                  <a:gd name="f42" fmla="val 219076"/>
                  <a:gd name="f43" fmla="val 35893"/>
                  <a:gd name="f44" fmla="val 80169"/>
                  <a:gd name="f45" fmla="val 124445"/>
                  <a:gd name="f46" fmla="val 160338"/>
                  <a:gd name="f47" fmla="val 94631"/>
                  <a:gd name="f48" fmla="val 58738"/>
                  <a:gd name="f49" fmla="+- 0 0 -90"/>
                  <a:gd name="f50" fmla="*/ f3 1 279400"/>
                  <a:gd name="f51" fmla="*/ f4 1 336550"/>
                  <a:gd name="f52" fmla="val f5"/>
                  <a:gd name="f53" fmla="val f6"/>
                  <a:gd name="f54" fmla="val f7"/>
                  <a:gd name="f55" fmla="*/ f49 f0 1"/>
                  <a:gd name="f56" fmla="+- f54 0 f52"/>
                  <a:gd name="f57" fmla="+- f53 0 f52"/>
                  <a:gd name="f58" fmla="*/ f55 1 f2"/>
                  <a:gd name="f59" fmla="*/ f57 1 279400"/>
                  <a:gd name="f60" fmla="*/ f56 1 336550"/>
                  <a:gd name="f61" fmla="*/ 56671 f57 1"/>
                  <a:gd name="f62" fmla="*/ 192087 f56 1"/>
                  <a:gd name="f63" fmla="*/ 224047 f57 1"/>
                  <a:gd name="f64" fmla="*/ 279400 f57 1"/>
                  <a:gd name="f65" fmla="*/ 247752 f56 1"/>
                  <a:gd name="f66" fmla="*/ 336550 f56 1"/>
                  <a:gd name="f67" fmla="*/ 176602 f57 1"/>
                  <a:gd name="f68" fmla="*/ 158151 f57 1"/>
                  <a:gd name="f69" fmla="*/ 245101 f56 1"/>
                  <a:gd name="f70" fmla="*/ 151562 f57 1"/>
                  <a:gd name="f71" fmla="*/ 239800 f56 1"/>
                  <a:gd name="f72" fmla="*/ 167377 f57 1"/>
                  <a:gd name="f73" fmla="*/ 213293 f56 1"/>
                  <a:gd name="f74" fmla="*/ 209317 f56 1"/>
                  <a:gd name="f75" fmla="*/ 163423 f57 1"/>
                  <a:gd name="f76" fmla="*/ 207991 f56 1"/>
                  <a:gd name="f77" fmla="*/ 121249 f57 1"/>
                  <a:gd name="f78" fmla="*/ 118613 f57 1"/>
                  <a:gd name="f79" fmla="*/ 134429 f57 1"/>
                  <a:gd name="f80" fmla="*/ 126521 f57 1"/>
                  <a:gd name="f81" fmla="*/ 110706 f57 1"/>
                  <a:gd name="f82" fmla="*/ 0 f57 1"/>
                  <a:gd name="f83" fmla="*/ 138907 f57 1"/>
                  <a:gd name="f84" fmla="*/ 0 f56 1"/>
                  <a:gd name="f85" fmla="*/ 219076 f57 1"/>
                  <a:gd name="f86" fmla="*/ 80169 f56 1"/>
                  <a:gd name="f87" fmla="*/ 160338 f56 1"/>
                  <a:gd name="f88" fmla="*/ 58738 f57 1"/>
                  <a:gd name="f89" fmla="+- f58 0 f1"/>
                  <a:gd name="f90" fmla="*/ f61 1 279400"/>
                  <a:gd name="f91" fmla="*/ f62 1 336550"/>
                  <a:gd name="f92" fmla="*/ f63 1 279400"/>
                  <a:gd name="f93" fmla="*/ f64 1 279400"/>
                  <a:gd name="f94" fmla="*/ f65 1 336550"/>
                  <a:gd name="f95" fmla="*/ f66 1 336550"/>
                  <a:gd name="f96" fmla="*/ f67 1 279400"/>
                  <a:gd name="f97" fmla="*/ f68 1 279400"/>
                  <a:gd name="f98" fmla="*/ f69 1 336550"/>
                  <a:gd name="f99" fmla="*/ f70 1 279400"/>
                  <a:gd name="f100" fmla="*/ f71 1 336550"/>
                  <a:gd name="f101" fmla="*/ f72 1 279400"/>
                  <a:gd name="f102" fmla="*/ f73 1 336550"/>
                  <a:gd name="f103" fmla="*/ f74 1 336550"/>
                  <a:gd name="f104" fmla="*/ f75 1 279400"/>
                  <a:gd name="f105" fmla="*/ f76 1 336550"/>
                  <a:gd name="f106" fmla="*/ f77 1 279400"/>
                  <a:gd name="f107" fmla="*/ f78 1 279400"/>
                  <a:gd name="f108" fmla="*/ f79 1 279400"/>
                  <a:gd name="f109" fmla="*/ f80 1 279400"/>
                  <a:gd name="f110" fmla="*/ f81 1 279400"/>
                  <a:gd name="f111" fmla="*/ f82 1 279400"/>
                  <a:gd name="f112" fmla="*/ f83 1 279400"/>
                  <a:gd name="f113" fmla="*/ f84 1 336550"/>
                  <a:gd name="f114" fmla="*/ f85 1 279400"/>
                  <a:gd name="f115" fmla="*/ f86 1 336550"/>
                  <a:gd name="f116" fmla="*/ f87 1 336550"/>
                  <a:gd name="f117" fmla="*/ f88 1 279400"/>
                  <a:gd name="f118" fmla="*/ f52 1 f59"/>
                  <a:gd name="f119" fmla="*/ f53 1 f59"/>
                  <a:gd name="f120" fmla="*/ f52 1 f60"/>
                  <a:gd name="f121" fmla="*/ f54 1 f60"/>
                  <a:gd name="f122" fmla="*/ f90 1 f59"/>
                  <a:gd name="f123" fmla="*/ f91 1 f60"/>
                  <a:gd name="f124" fmla="*/ f92 1 f59"/>
                  <a:gd name="f125" fmla="*/ f93 1 f59"/>
                  <a:gd name="f126" fmla="*/ f94 1 f60"/>
                  <a:gd name="f127" fmla="*/ f95 1 f60"/>
                  <a:gd name="f128" fmla="*/ f96 1 f59"/>
                  <a:gd name="f129" fmla="*/ f97 1 f59"/>
                  <a:gd name="f130" fmla="*/ f98 1 f60"/>
                  <a:gd name="f131" fmla="*/ f99 1 f59"/>
                  <a:gd name="f132" fmla="*/ f100 1 f60"/>
                  <a:gd name="f133" fmla="*/ f101 1 f59"/>
                  <a:gd name="f134" fmla="*/ f102 1 f60"/>
                  <a:gd name="f135" fmla="*/ f103 1 f60"/>
                  <a:gd name="f136" fmla="*/ f104 1 f59"/>
                  <a:gd name="f137" fmla="*/ f105 1 f60"/>
                  <a:gd name="f138" fmla="*/ f106 1 f59"/>
                  <a:gd name="f139" fmla="*/ f107 1 f59"/>
                  <a:gd name="f140" fmla="*/ f108 1 f59"/>
                  <a:gd name="f141" fmla="*/ f109 1 f59"/>
                  <a:gd name="f142" fmla="*/ f110 1 f59"/>
                  <a:gd name="f143" fmla="*/ f111 1 f59"/>
                  <a:gd name="f144" fmla="*/ f112 1 f59"/>
                  <a:gd name="f145" fmla="*/ f113 1 f60"/>
                  <a:gd name="f146" fmla="*/ f114 1 f59"/>
                  <a:gd name="f147" fmla="*/ f115 1 f60"/>
                  <a:gd name="f148" fmla="*/ f116 1 f60"/>
                  <a:gd name="f149" fmla="*/ f117 1 f59"/>
                  <a:gd name="f150" fmla="*/ f118 f50 1"/>
                  <a:gd name="f151" fmla="*/ f119 f50 1"/>
                  <a:gd name="f152" fmla="*/ f121 f51 1"/>
                  <a:gd name="f153" fmla="*/ f120 f51 1"/>
                  <a:gd name="f154" fmla="*/ f122 f50 1"/>
                  <a:gd name="f155" fmla="*/ f123 f51 1"/>
                  <a:gd name="f156" fmla="*/ f124 f50 1"/>
                  <a:gd name="f157" fmla="*/ f125 f50 1"/>
                  <a:gd name="f158" fmla="*/ f126 f51 1"/>
                  <a:gd name="f159" fmla="*/ f127 f51 1"/>
                  <a:gd name="f160" fmla="*/ f128 f50 1"/>
                  <a:gd name="f161" fmla="*/ f129 f50 1"/>
                  <a:gd name="f162" fmla="*/ f130 f51 1"/>
                  <a:gd name="f163" fmla="*/ f131 f50 1"/>
                  <a:gd name="f164" fmla="*/ f132 f51 1"/>
                  <a:gd name="f165" fmla="*/ f133 f50 1"/>
                  <a:gd name="f166" fmla="*/ f134 f51 1"/>
                  <a:gd name="f167" fmla="*/ f135 f51 1"/>
                  <a:gd name="f168" fmla="*/ f136 f50 1"/>
                  <a:gd name="f169" fmla="*/ f137 f51 1"/>
                  <a:gd name="f170" fmla="*/ f138 f50 1"/>
                  <a:gd name="f171" fmla="*/ f139 f50 1"/>
                  <a:gd name="f172" fmla="*/ f140 f50 1"/>
                  <a:gd name="f173" fmla="*/ f141 f50 1"/>
                  <a:gd name="f174" fmla="*/ f142 f50 1"/>
                  <a:gd name="f175" fmla="*/ f143 f50 1"/>
                  <a:gd name="f176" fmla="*/ f144 f50 1"/>
                  <a:gd name="f177" fmla="*/ f145 f51 1"/>
                  <a:gd name="f178" fmla="*/ f146 f50 1"/>
                  <a:gd name="f179" fmla="*/ f147 f51 1"/>
                  <a:gd name="f180" fmla="*/ f148 f51 1"/>
                  <a:gd name="f181" fmla="*/ f149 f50 1"/>
                </a:gdLst>
                <a:ahLst/>
                <a:cxnLst>
                  <a:cxn ang="3cd4">
                    <a:pos x="hc" y="t"/>
                  </a:cxn>
                  <a:cxn ang="0">
                    <a:pos x="r" y="vc"/>
                  </a:cxn>
                  <a:cxn ang="cd4">
                    <a:pos x="hc" y="b"/>
                  </a:cxn>
                  <a:cxn ang="cd2">
                    <a:pos x="l" y="vc"/>
                  </a:cxn>
                  <a:cxn ang="f89">
                    <a:pos x="f154" y="f155"/>
                  </a:cxn>
                  <a:cxn ang="f89">
                    <a:pos x="f156" y="f155"/>
                  </a:cxn>
                  <a:cxn ang="f89">
                    <a:pos x="f157" y="f158"/>
                  </a:cxn>
                  <a:cxn ang="f89">
                    <a:pos x="f157" y="f159"/>
                  </a:cxn>
                  <a:cxn ang="f89">
                    <a:pos x="f160" y="f159"/>
                  </a:cxn>
                  <a:cxn ang="f89">
                    <a:pos x="f161" y="f162"/>
                  </a:cxn>
                  <a:cxn ang="f89">
                    <a:pos x="f163" y="f164"/>
                  </a:cxn>
                  <a:cxn ang="f89">
                    <a:pos x="f165" y="f166"/>
                  </a:cxn>
                  <a:cxn ang="f89">
                    <a:pos x="f165" y="f167"/>
                  </a:cxn>
                  <a:cxn ang="f89">
                    <a:pos x="f168" y="f169"/>
                  </a:cxn>
                  <a:cxn ang="f89">
                    <a:pos x="f170" y="f169"/>
                  </a:cxn>
                  <a:cxn ang="f89">
                    <a:pos x="f171" y="f167"/>
                  </a:cxn>
                  <a:cxn ang="f89">
                    <a:pos x="f171" y="f166"/>
                  </a:cxn>
                  <a:cxn ang="f89">
                    <a:pos x="f172" y="f164"/>
                  </a:cxn>
                  <a:cxn ang="f89">
                    <a:pos x="f173" y="f162"/>
                  </a:cxn>
                  <a:cxn ang="f89">
                    <a:pos x="f174" y="f159"/>
                  </a:cxn>
                  <a:cxn ang="f89">
                    <a:pos x="f175" y="f159"/>
                  </a:cxn>
                  <a:cxn ang="f89">
                    <a:pos x="f175" y="f158"/>
                  </a:cxn>
                  <a:cxn ang="f89">
                    <a:pos x="f154" y="f155"/>
                  </a:cxn>
                  <a:cxn ang="f89">
                    <a:pos x="f176" y="f177"/>
                  </a:cxn>
                  <a:cxn ang="f89">
                    <a:pos x="f178" y="f179"/>
                  </a:cxn>
                  <a:cxn ang="f89">
                    <a:pos x="f176" y="f180"/>
                  </a:cxn>
                  <a:cxn ang="f89">
                    <a:pos x="f181" y="f179"/>
                  </a:cxn>
                  <a:cxn ang="f89">
                    <a:pos x="f176" y="f177"/>
                  </a:cxn>
                </a:cxnLst>
                <a:rect l="f150" t="f153" r="f151" b="f152"/>
                <a:pathLst>
                  <a:path w="279400" h="336550">
                    <a:moveTo>
                      <a:pt x="f8" y="f9"/>
                    </a:moveTo>
                    <a:cubicBezTo>
                      <a:pt x="f8" y="f9"/>
                      <a:pt x="f8" y="f9"/>
                      <a:pt x="f10" y="f9"/>
                    </a:cubicBezTo>
                    <a:cubicBezTo>
                      <a:pt x="f11" y="f9"/>
                      <a:pt x="f6" y="f12"/>
                      <a:pt x="f6" y="f13"/>
                    </a:cubicBezTo>
                    <a:cubicBezTo>
                      <a:pt x="f6" y="f13"/>
                      <a:pt x="f6" y="f13"/>
                      <a:pt x="f6" y="f7"/>
                    </a:cubicBezTo>
                    <a:cubicBezTo>
                      <a:pt x="f6" y="f7"/>
                      <a:pt x="f6" y="f7"/>
                      <a:pt x="f14" y="f7"/>
                    </a:cubicBezTo>
                    <a:cubicBezTo>
                      <a:pt x="f14" y="f7"/>
                      <a:pt x="f14" y="f7"/>
                      <a:pt x="f15" y="f16"/>
                    </a:cubicBezTo>
                    <a:cubicBezTo>
                      <a:pt x="f15" y="f17"/>
                      <a:pt x="f18" y="f19"/>
                      <a:pt x="f20" y="f19"/>
                    </a:cubicBezTo>
                    <a:cubicBezTo>
                      <a:pt x="f20" y="f19"/>
                      <a:pt x="f20" y="f19"/>
                      <a:pt x="f21" y="f22"/>
                    </a:cubicBezTo>
                    <a:cubicBezTo>
                      <a:pt x="f21" y="f23"/>
                      <a:pt x="f21" y="f24"/>
                      <a:pt x="f21" y="f25"/>
                    </a:cubicBezTo>
                    <a:cubicBezTo>
                      <a:pt x="f26" y="f27"/>
                      <a:pt x="f28" y="f27"/>
                      <a:pt x="f29" y="f27"/>
                    </a:cubicBezTo>
                    <a:cubicBezTo>
                      <a:pt x="f29" y="f27"/>
                      <a:pt x="f29" y="f27"/>
                      <a:pt x="f30" y="f27"/>
                    </a:cubicBezTo>
                    <a:cubicBezTo>
                      <a:pt x="f31" y="f27"/>
                      <a:pt x="f32" y="f27"/>
                      <a:pt x="f32" y="f25"/>
                    </a:cubicBezTo>
                    <a:cubicBezTo>
                      <a:pt x="f33" y="f24"/>
                      <a:pt x="f33" y="f23"/>
                      <a:pt x="f32" y="f22"/>
                    </a:cubicBezTo>
                    <a:cubicBezTo>
                      <a:pt x="f32" y="f22"/>
                      <a:pt x="f32" y="f22"/>
                      <a:pt x="f34" y="f19"/>
                    </a:cubicBezTo>
                    <a:cubicBezTo>
                      <a:pt x="f35" y="f19"/>
                      <a:pt x="f36" y="f17"/>
                      <a:pt x="f37" y="f16"/>
                    </a:cubicBezTo>
                    <a:cubicBezTo>
                      <a:pt x="f37" y="f16"/>
                      <a:pt x="f37" y="f16"/>
                      <a:pt x="f38" y="f7"/>
                    </a:cubicBezTo>
                    <a:cubicBezTo>
                      <a:pt x="f38" y="f7"/>
                      <a:pt x="f38" y="f7"/>
                      <a:pt x="f5" y="f7"/>
                    </a:cubicBezTo>
                    <a:cubicBezTo>
                      <a:pt x="f5" y="f7"/>
                      <a:pt x="f5" y="f7"/>
                      <a:pt x="f5" y="f13"/>
                    </a:cubicBezTo>
                    <a:cubicBezTo>
                      <a:pt x="f5" y="f12"/>
                      <a:pt x="f39" y="f9"/>
                      <a:pt x="f8" y="f9"/>
                    </a:cubicBezTo>
                    <a:close/>
                    <a:moveTo>
                      <a:pt x="f40" y="f5"/>
                    </a:moveTo>
                    <a:cubicBezTo>
                      <a:pt x="f41" y="f5"/>
                      <a:pt x="f42" y="f43"/>
                      <a:pt x="f42" y="f44"/>
                    </a:cubicBezTo>
                    <a:cubicBezTo>
                      <a:pt x="f42" y="f45"/>
                      <a:pt x="f41" y="f46"/>
                      <a:pt x="f40" y="f46"/>
                    </a:cubicBezTo>
                    <a:cubicBezTo>
                      <a:pt x="f47" y="f46"/>
                      <a:pt x="f48" y="f45"/>
                      <a:pt x="f48" y="f44"/>
                    </a:cubicBezTo>
                    <a:cubicBezTo>
                      <a:pt x="f48" y="f43"/>
                      <a:pt x="f47" y="f5"/>
                      <a:pt x="f40"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黑体" pitchFamily="49"/>
                  <a:ea typeface="黑体" pitchFamily="49"/>
                  <a:cs typeface=""/>
                </a:endParaRPr>
              </a:p>
            </p:txBody>
          </p:sp>
        </p:grpSp>
        <p:sp>
          <p:nvSpPr>
            <p:cNvPr id="25" name="文本框 22">
              <a:extLst>
                <a:ext uri="{FF2B5EF4-FFF2-40B4-BE49-F238E27FC236}">
                  <a16:creationId xmlns:a16="http://schemas.microsoft.com/office/drawing/2014/main" id="{0E60E29B-1BB3-4561-BBC0-4B3F29409C43}"/>
                </a:ext>
              </a:extLst>
            </p:cNvPr>
            <p:cNvSpPr txBox="1"/>
            <p:nvPr/>
          </p:nvSpPr>
          <p:spPr>
            <a:xfrm>
              <a:off x="4929484" y="4729944"/>
              <a:ext cx="1392676"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100" b="0" i="0" u="none" strike="noStrike" kern="1200" cap="none" spc="0" baseline="0">
                  <a:solidFill>
                    <a:srgbClr val="404040"/>
                  </a:solidFill>
                  <a:uFillTx/>
                  <a:latin typeface="黑体" pitchFamily="49"/>
                  <a:ea typeface="黑体" pitchFamily="49"/>
                  <a:cs typeface=""/>
                </a:rPr>
                <a:t>讲解：刘桂武</a:t>
              </a:r>
              <a:endParaRPr lang="en-US" sz="1100" b="0" i="0" u="none" strike="noStrike" kern="1200" cap="none" spc="0" baseline="0">
                <a:solidFill>
                  <a:srgbClr val="404040"/>
                </a:solidFill>
                <a:uFillTx/>
                <a:latin typeface="黑体" pitchFamily="49"/>
                <a:ea typeface="黑体" pitchFamily="49"/>
                <a:cs typeface=""/>
              </a:endParaRPr>
            </a:p>
          </p:txBody>
        </p:sp>
      </p:grpSp>
      <p:grpSp>
        <p:nvGrpSpPr>
          <p:cNvPr id="26" name="组合 25">
            <a:extLst>
              <a:ext uri="{FF2B5EF4-FFF2-40B4-BE49-F238E27FC236}">
                <a16:creationId xmlns:a16="http://schemas.microsoft.com/office/drawing/2014/main" id="{7250FA26-5A29-F1A3-38D7-0F585CE76FA2}"/>
              </a:ext>
            </a:extLst>
          </p:cNvPr>
          <p:cNvGrpSpPr/>
          <p:nvPr/>
        </p:nvGrpSpPr>
        <p:grpSpPr>
          <a:xfrm>
            <a:off x="6395843" y="4718861"/>
            <a:ext cx="2019973" cy="281452"/>
            <a:chOff x="6395843" y="4718861"/>
            <a:chExt cx="2019973" cy="281452"/>
          </a:xfrm>
        </p:grpSpPr>
        <p:grpSp>
          <p:nvGrpSpPr>
            <p:cNvPr id="27" name="组合 26">
              <a:extLst>
                <a:ext uri="{FF2B5EF4-FFF2-40B4-BE49-F238E27FC236}">
                  <a16:creationId xmlns:a16="http://schemas.microsoft.com/office/drawing/2014/main" id="{E1A755C4-0979-FBDD-C003-9BFB54EA263F}"/>
                </a:ext>
              </a:extLst>
            </p:cNvPr>
            <p:cNvGrpSpPr/>
            <p:nvPr/>
          </p:nvGrpSpPr>
          <p:grpSpPr>
            <a:xfrm>
              <a:off x="6395843" y="4718861"/>
              <a:ext cx="276971" cy="276971"/>
              <a:chOff x="6395843" y="4718861"/>
              <a:chExt cx="276971" cy="276971"/>
            </a:xfrm>
          </p:grpSpPr>
          <p:sp>
            <p:nvSpPr>
              <p:cNvPr id="28" name="圆角矩形 2">
                <a:extLst>
                  <a:ext uri="{FF2B5EF4-FFF2-40B4-BE49-F238E27FC236}">
                    <a16:creationId xmlns:a16="http://schemas.microsoft.com/office/drawing/2014/main" id="{36375945-A57E-952B-9337-F39F2B6F7669}"/>
                  </a:ext>
                </a:extLst>
              </p:cNvPr>
              <p:cNvSpPr/>
              <p:nvPr/>
            </p:nvSpPr>
            <p:spPr>
              <a:xfrm>
                <a:off x="6395843" y="4718861"/>
                <a:ext cx="276971" cy="2769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18478F"/>
                  </a:gs>
                  <a:gs pos="100000">
                    <a:srgbClr val="238DED"/>
                  </a:gs>
                </a:gsLst>
                <a:lin ang="168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黑体" pitchFamily="49"/>
                  <a:ea typeface="黑体" pitchFamily="49"/>
                  <a:cs typeface=""/>
                </a:endParaRPr>
              </a:p>
            </p:txBody>
          </p:sp>
          <p:sp>
            <p:nvSpPr>
              <p:cNvPr id="29" name="student-graduation-cap-shape_52041">
                <a:extLst>
                  <a:ext uri="{FF2B5EF4-FFF2-40B4-BE49-F238E27FC236}">
                    <a16:creationId xmlns:a16="http://schemas.microsoft.com/office/drawing/2014/main" id="{A32BEA04-435C-650D-027B-640FAC17E2E6}"/>
                  </a:ext>
                </a:extLst>
              </p:cNvPr>
              <p:cNvSpPr/>
              <p:nvPr/>
            </p:nvSpPr>
            <p:spPr>
              <a:xfrm>
                <a:off x="6465758" y="4788703"/>
                <a:ext cx="133365" cy="137918"/>
              </a:xfrm>
              <a:custGeom>
                <a:avLst/>
                <a:gdLst>
                  <a:gd name="f0" fmla="val 10800000"/>
                  <a:gd name="f1" fmla="val 5400000"/>
                  <a:gd name="f2" fmla="val 180"/>
                  <a:gd name="f3" fmla="val w"/>
                  <a:gd name="f4" fmla="val h"/>
                  <a:gd name="f5" fmla="val 0"/>
                  <a:gd name="f6" fmla="val 325438"/>
                  <a:gd name="f7" fmla="val 336550"/>
                  <a:gd name="f8" fmla="val 233363"/>
                  <a:gd name="f9" fmla="val 249238"/>
                  <a:gd name="f10" fmla="val 279401"/>
                  <a:gd name="f11" fmla="val 290513"/>
                  <a:gd name="f12" fmla="val 171450"/>
                  <a:gd name="f13" fmla="val 217488"/>
                  <a:gd name="f14" fmla="val 107950"/>
                  <a:gd name="f15" fmla="val 155575"/>
                  <a:gd name="f16" fmla="val 46038"/>
                  <a:gd name="f17" fmla="val 93663"/>
                  <a:gd name="f18" fmla="val 195263"/>
                  <a:gd name="f19" fmla="val 234951"/>
                  <a:gd name="f20" fmla="val 139700"/>
                  <a:gd name="f21" fmla="val 180975"/>
                  <a:gd name="f22" fmla="val 49167"/>
                  <a:gd name="f23" fmla="val 38100"/>
                  <a:gd name="f24" fmla="val 35963"/>
                  <a:gd name="f25" fmla="val 25400"/>
                  <a:gd name="f26" fmla="val 48613"/>
                  <a:gd name="f27" fmla="val 61753"/>
                  <a:gd name="f28" fmla="val 289085"/>
                  <a:gd name="f29" fmla="val 302226"/>
                  <a:gd name="f30" fmla="val 312738"/>
                  <a:gd name="f31" fmla="val 276271"/>
                  <a:gd name="f32" fmla="val 289475"/>
                  <a:gd name="f33" fmla="val 300038"/>
                  <a:gd name="f34" fmla="val 269669"/>
                  <a:gd name="f35" fmla="val 63067"/>
                  <a:gd name="f36" fmla="val 273631"/>
                  <a:gd name="f37" fmla="val 65695"/>
                  <a:gd name="f38" fmla="val 70951"/>
                  <a:gd name="f39" fmla="val 74894"/>
                  <a:gd name="f40" fmla="val 84092"/>
                  <a:gd name="f41" fmla="val 268349"/>
                  <a:gd name="f42" fmla="val 90662"/>
                  <a:gd name="f43" fmla="val 260427"/>
                  <a:gd name="f44" fmla="val 251184"/>
                  <a:gd name="f45" fmla="val 244582"/>
                  <a:gd name="f46" fmla="val 245903"/>
                  <a:gd name="f47" fmla="val 249864"/>
                  <a:gd name="f48" fmla="val 231379"/>
                  <a:gd name="f49" fmla="val 234019"/>
                  <a:gd name="f50" fmla="val 236660"/>
                  <a:gd name="f51" fmla="val 230058"/>
                  <a:gd name="f52" fmla="val 220816"/>
                  <a:gd name="f53" fmla="val 212893"/>
                  <a:gd name="f54" fmla="val 204971"/>
                  <a:gd name="f55" fmla="val 207612"/>
                  <a:gd name="f56" fmla="val 210253"/>
                  <a:gd name="f57" fmla="val 191767"/>
                  <a:gd name="f58" fmla="val 195728"/>
                  <a:gd name="f59" fmla="val 198369"/>
                  <a:gd name="f60" fmla="val 190447"/>
                  <a:gd name="f61" fmla="val 182525"/>
                  <a:gd name="f62" fmla="val 173282"/>
                  <a:gd name="f63" fmla="val 166680"/>
                  <a:gd name="f64" fmla="val 168001"/>
                  <a:gd name="f65" fmla="val 171962"/>
                  <a:gd name="f66" fmla="val 153476"/>
                  <a:gd name="f67" fmla="val 157438"/>
                  <a:gd name="f68" fmla="val 158758"/>
                  <a:gd name="f69" fmla="val 152156"/>
                  <a:gd name="f70" fmla="val 142913"/>
                  <a:gd name="f71" fmla="val 134991"/>
                  <a:gd name="f72" fmla="val 127069"/>
                  <a:gd name="f73" fmla="val 129710"/>
                  <a:gd name="f74" fmla="val 133671"/>
                  <a:gd name="f75" fmla="val 115186"/>
                  <a:gd name="f76" fmla="val 117826"/>
                  <a:gd name="f77" fmla="val 120467"/>
                  <a:gd name="f78" fmla="val 112545"/>
                  <a:gd name="f79" fmla="val 104623"/>
                  <a:gd name="f80" fmla="val 95380"/>
                  <a:gd name="f81" fmla="val 88778"/>
                  <a:gd name="f82" fmla="val 91419"/>
                  <a:gd name="f83" fmla="val 94060"/>
                  <a:gd name="f84" fmla="val 75574"/>
                  <a:gd name="f85" fmla="val 79535"/>
                  <a:gd name="f86" fmla="val 80856"/>
                  <a:gd name="f87" fmla="val 74254"/>
                  <a:gd name="f88" fmla="val 65011"/>
                  <a:gd name="f89" fmla="val 57089"/>
                  <a:gd name="f90" fmla="val 51808"/>
                  <a:gd name="f91" fmla="val 55769"/>
                  <a:gd name="f92" fmla="val 65315"/>
                  <a:gd name="f93" fmla="val 4763"/>
                  <a:gd name="f94" fmla="val 63047"/>
                  <a:gd name="f95" fmla="val 61913"/>
                  <a:gd name="f96" fmla="val 7437"/>
                  <a:gd name="f97" fmla="val 10110"/>
                  <a:gd name="f98" fmla="val 75616"/>
                  <a:gd name="f99" fmla="val 79626"/>
                  <a:gd name="f100" fmla="val 80963"/>
                  <a:gd name="f101" fmla="val 68717"/>
                  <a:gd name="f102" fmla="val 69851"/>
                  <a:gd name="f103" fmla="val 104776"/>
                  <a:gd name="f104" fmla="val 102394"/>
                  <a:gd name="f105" fmla="val 100013"/>
                  <a:gd name="f106" fmla="val 107157"/>
                  <a:gd name="f107" fmla="val 109538"/>
                  <a:gd name="f108" fmla="val 142876"/>
                  <a:gd name="f109" fmla="val 140494"/>
                  <a:gd name="f110" fmla="val 138113"/>
                  <a:gd name="f111" fmla="val 145257"/>
                  <a:gd name="f112" fmla="val 147638"/>
                  <a:gd name="f113" fmla="val 182563"/>
                  <a:gd name="f114" fmla="val 180181"/>
                  <a:gd name="f115" fmla="val 177800"/>
                  <a:gd name="f116" fmla="val 184944"/>
                  <a:gd name="f117" fmla="val 187325"/>
                  <a:gd name="f118" fmla="val 220663"/>
                  <a:gd name="f119" fmla="val 218281"/>
                  <a:gd name="f120" fmla="val 215900"/>
                  <a:gd name="f121" fmla="val 223044"/>
                  <a:gd name="f122" fmla="val 225425"/>
                  <a:gd name="f123" fmla="val 260124"/>
                  <a:gd name="f124" fmla="val 256722"/>
                  <a:gd name="f125" fmla="val 255588"/>
                  <a:gd name="f126" fmla="val 262392"/>
                  <a:gd name="f127" fmla="val 263526"/>
                  <a:gd name="f128" fmla="val 64823"/>
                  <a:gd name="f129" fmla="val 71438"/>
                  <a:gd name="f130" fmla="val 75406"/>
                  <a:gd name="f131" fmla="val 3944"/>
                  <a:gd name="f132" fmla="val 10517"/>
                  <a:gd name="f133" fmla="val 14461"/>
                  <a:gd name="f134" fmla="val 93927"/>
                  <a:gd name="f135" fmla="val 99219"/>
                  <a:gd name="f136" fmla="val 104511"/>
                  <a:gd name="f137" fmla="val 109802"/>
                  <a:gd name="f138" fmla="val 115094"/>
                  <a:gd name="f139" fmla="val 133615"/>
                  <a:gd name="f140" fmla="val 137584"/>
                  <a:gd name="f141" fmla="val 142875"/>
                  <a:gd name="f142" fmla="val 149490"/>
                  <a:gd name="f143" fmla="val 153459"/>
                  <a:gd name="f144" fmla="val 171980"/>
                  <a:gd name="f145" fmla="val 175948"/>
                  <a:gd name="f146" fmla="val 187855"/>
                  <a:gd name="f147" fmla="val 191823"/>
                  <a:gd name="f148" fmla="val 210344"/>
                  <a:gd name="f149" fmla="val 215636"/>
                  <a:gd name="f150" fmla="val 220927"/>
                  <a:gd name="f151" fmla="val 226219"/>
                  <a:gd name="f152" fmla="val 231511"/>
                  <a:gd name="f153" fmla="val 250032"/>
                  <a:gd name="f154" fmla="val 254000"/>
                  <a:gd name="f155" fmla="val 260615"/>
                  <a:gd name="f156" fmla="val 265907"/>
                  <a:gd name="f157" fmla="val 269875"/>
                  <a:gd name="f158" fmla="val 276490"/>
                  <a:gd name="f159" fmla="val 302948"/>
                  <a:gd name="f160" fmla="val 35496"/>
                  <a:gd name="f161" fmla="val 61789"/>
                  <a:gd name="f162" fmla="val 289223"/>
                  <a:gd name="f163" fmla="val 315516"/>
                  <a:gd name="f164" fmla="val 48948"/>
                  <a:gd name="f165" fmla="val 22490"/>
                  <a:gd name="f166" fmla="val 55563"/>
                  <a:gd name="f167" fmla="val 59531"/>
                  <a:gd name="f168" fmla="+- 0 0 -90"/>
                  <a:gd name="f169" fmla="*/ f3 1 325438"/>
                  <a:gd name="f170" fmla="*/ f4 1 336550"/>
                  <a:gd name="f171" fmla="val f5"/>
                  <a:gd name="f172" fmla="val f6"/>
                  <a:gd name="f173" fmla="val f7"/>
                  <a:gd name="f174" fmla="*/ f168 f0 1"/>
                  <a:gd name="f175" fmla="+- f173 0 f171"/>
                  <a:gd name="f176" fmla="+- f172 0 f171"/>
                  <a:gd name="f177" fmla="*/ f174 1 f2"/>
                  <a:gd name="f178" fmla="*/ f176 1 325438"/>
                  <a:gd name="f179" fmla="*/ f175 1 336550"/>
                  <a:gd name="f180" fmla="*/ 233363 f176 1"/>
                  <a:gd name="f181" fmla="*/ 249238 f175 1"/>
                  <a:gd name="f182" fmla="*/ 279401 f176 1"/>
                  <a:gd name="f183" fmla="*/ 290513 f175 1"/>
                  <a:gd name="f184" fmla="*/ 171450 f176 1"/>
                  <a:gd name="f185" fmla="*/ 217488 f176 1"/>
                  <a:gd name="f186" fmla="*/ 107950 f176 1"/>
                  <a:gd name="f187" fmla="*/ 155575 f176 1"/>
                  <a:gd name="f188" fmla="*/ 46038 f176 1"/>
                  <a:gd name="f189" fmla="*/ 93663 f176 1"/>
                  <a:gd name="f190" fmla="*/ 195263 f175 1"/>
                  <a:gd name="f191" fmla="*/ 234951 f175 1"/>
                  <a:gd name="f192" fmla="*/ 139700 f175 1"/>
                  <a:gd name="f193" fmla="*/ 180975 f175 1"/>
                  <a:gd name="f194" fmla="*/ 49167 f176 1"/>
                  <a:gd name="f195" fmla="*/ 38100 f175 1"/>
                  <a:gd name="f196" fmla="*/ 25400 f176 1"/>
                  <a:gd name="f197" fmla="*/ 61753 f175 1"/>
                  <a:gd name="f198" fmla="*/ 289085 f175 1"/>
                  <a:gd name="f199" fmla="*/ 312738 f175 1"/>
                  <a:gd name="f200" fmla="*/ 276271 f176 1"/>
                  <a:gd name="f201" fmla="*/ 300038 f176 1"/>
                  <a:gd name="f202" fmla="*/ 269669 f176 1"/>
                  <a:gd name="f203" fmla="*/ 63067 f175 1"/>
                  <a:gd name="f204" fmla="*/ 74894 f175 1"/>
                  <a:gd name="f205" fmla="*/ 260427 f176 1"/>
                  <a:gd name="f206" fmla="*/ 90662 f175 1"/>
                  <a:gd name="f207" fmla="*/ 244582 f176 1"/>
                  <a:gd name="f208" fmla="*/ 249864 f176 1"/>
                  <a:gd name="f209" fmla="*/ 231379 f176 1"/>
                  <a:gd name="f210" fmla="*/ 236660 f176 1"/>
                  <a:gd name="f211" fmla="*/ 220816 f176 1"/>
                  <a:gd name="f212" fmla="*/ 204971 f176 1"/>
                  <a:gd name="f213" fmla="*/ 210253 f176 1"/>
                  <a:gd name="f214" fmla="*/ 191767 f176 1"/>
                  <a:gd name="f215" fmla="*/ 198369 f176 1"/>
                  <a:gd name="f216" fmla="*/ 182525 f176 1"/>
                  <a:gd name="f217" fmla="*/ 166680 f176 1"/>
                  <a:gd name="f218" fmla="*/ 171962 f176 1"/>
                  <a:gd name="f219" fmla="*/ 153476 f176 1"/>
                  <a:gd name="f220" fmla="*/ 158758 f176 1"/>
                  <a:gd name="f221" fmla="*/ 142913 f176 1"/>
                  <a:gd name="f222" fmla="*/ 127069 f176 1"/>
                  <a:gd name="f223" fmla="*/ 133671 f176 1"/>
                  <a:gd name="f224" fmla="*/ 115186 f176 1"/>
                  <a:gd name="f225" fmla="*/ 120467 f176 1"/>
                  <a:gd name="f226" fmla="*/ 104623 f176 1"/>
                  <a:gd name="f227" fmla="*/ 88778 f176 1"/>
                  <a:gd name="f228" fmla="*/ 94060 f176 1"/>
                  <a:gd name="f229" fmla="*/ 75574 f176 1"/>
                  <a:gd name="f230" fmla="*/ 80856 f176 1"/>
                  <a:gd name="f231" fmla="*/ 65011 f176 1"/>
                  <a:gd name="f232" fmla="*/ 55769 f176 1"/>
                  <a:gd name="f233" fmla="*/ 65315 f176 1"/>
                  <a:gd name="f234" fmla="*/ 4763 f175 1"/>
                  <a:gd name="f235" fmla="*/ 61913 f176 1"/>
                  <a:gd name="f236" fmla="*/ 10110 f175 1"/>
                  <a:gd name="f237" fmla="*/ 75616 f175 1"/>
                  <a:gd name="f238" fmla="*/ 80963 f175 1"/>
                  <a:gd name="f239" fmla="*/ 69851 f176 1"/>
                  <a:gd name="f240" fmla="*/ 104776 f176 1"/>
                  <a:gd name="f241" fmla="*/ 100013 f176 1"/>
                  <a:gd name="f242" fmla="*/ 109538 f176 1"/>
                  <a:gd name="f243" fmla="*/ 142876 f176 1"/>
                  <a:gd name="f244" fmla="*/ 138113 f176 1"/>
                  <a:gd name="f245" fmla="*/ 147638 f176 1"/>
                  <a:gd name="f246" fmla="*/ 182563 f176 1"/>
                  <a:gd name="f247" fmla="*/ 177800 f176 1"/>
                  <a:gd name="f248" fmla="*/ 187325 f176 1"/>
                  <a:gd name="f249" fmla="*/ 220663 f176 1"/>
                  <a:gd name="f250" fmla="*/ 215900 f176 1"/>
                  <a:gd name="f251" fmla="*/ 225425 f176 1"/>
                  <a:gd name="f252" fmla="*/ 260124 f176 1"/>
                  <a:gd name="f253" fmla="*/ 255588 f176 1"/>
                  <a:gd name="f254" fmla="*/ 263526 f176 1"/>
                  <a:gd name="f255" fmla="*/ 64823 f176 1"/>
                  <a:gd name="f256" fmla="*/ 0 f175 1"/>
                  <a:gd name="f257" fmla="*/ 75406 f176 1"/>
                  <a:gd name="f258" fmla="*/ 10517 f175 1"/>
                  <a:gd name="f259" fmla="*/ 14461 f175 1"/>
                  <a:gd name="f260" fmla="*/ 93927 f176 1"/>
                  <a:gd name="f261" fmla="*/ 104511 f176 1"/>
                  <a:gd name="f262" fmla="*/ 115094 f176 1"/>
                  <a:gd name="f263" fmla="*/ 133615 f176 1"/>
                  <a:gd name="f264" fmla="*/ 142875 f176 1"/>
                  <a:gd name="f265" fmla="*/ 153459 f176 1"/>
                  <a:gd name="f266" fmla="*/ 171980 f176 1"/>
                  <a:gd name="f267" fmla="*/ 191823 f176 1"/>
                  <a:gd name="f268" fmla="*/ 210344 f176 1"/>
                  <a:gd name="f269" fmla="*/ 220927 f176 1"/>
                  <a:gd name="f270" fmla="*/ 231511 f176 1"/>
                  <a:gd name="f271" fmla="*/ 250032 f176 1"/>
                  <a:gd name="f272" fmla="*/ 260615 f176 1"/>
                  <a:gd name="f273" fmla="*/ 269875 f176 1"/>
                  <a:gd name="f274" fmla="*/ 276490 f176 1"/>
                  <a:gd name="f275" fmla="*/ 325438 f176 1"/>
                  <a:gd name="f276" fmla="*/ 61789 f175 1"/>
                  <a:gd name="f277" fmla="*/ 289223 f175 1"/>
                  <a:gd name="f278" fmla="*/ 336550 f175 1"/>
                  <a:gd name="f279" fmla="*/ 48948 f176 1"/>
                  <a:gd name="f280" fmla="*/ 0 f176 1"/>
                  <a:gd name="f281" fmla="*/ 55563 f176 1"/>
                  <a:gd name="f282" fmla="+- f177 0 f1"/>
                  <a:gd name="f283" fmla="*/ f180 1 325438"/>
                  <a:gd name="f284" fmla="*/ f181 1 336550"/>
                  <a:gd name="f285" fmla="*/ f182 1 325438"/>
                  <a:gd name="f286" fmla="*/ f183 1 336550"/>
                  <a:gd name="f287" fmla="*/ f184 1 325438"/>
                  <a:gd name="f288" fmla="*/ f185 1 325438"/>
                  <a:gd name="f289" fmla="*/ f186 1 325438"/>
                  <a:gd name="f290" fmla="*/ f187 1 325438"/>
                  <a:gd name="f291" fmla="*/ f188 1 325438"/>
                  <a:gd name="f292" fmla="*/ f189 1 325438"/>
                  <a:gd name="f293" fmla="*/ f190 1 336550"/>
                  <a:gd name="f294" fmla="*/ f191 1 336550"/>
                  <a:gd name="f295" fmla="*/ f192 1 336550"/>
                  <a:gd name="f296" fmla="*/ f193 1 336550"/>
                  <a:gd name="f297" fmla="*/ f194 1 325438"/>
                  <a:gd name="f298" fmla="*/ f195 1 336550"/>
                  <a:gd name="f299" fmla="*/ f196 1 325438"/>
                  <a:gd name="f300" fmla="*/ f197 1 336550"/>
                  <a:gd name="f301" fmla="*/ f198 1 336550"/>
                  <a:gd name="f302" fmla="*/ f199 1 336550"/>
                  <a:gd name="f303" fmla="*/ f200 1 325438"/>
                  <a:gd name="f304" fmla="*/ f201 1 325438"/>
                  <a:gd name="f305" fmla="*/ f202 1 325438"/>
                  <a:gd name="f306" fmla="*/ f203 1 336550"/>
                  <a:gd name="f307" fmla="*/ f204 1 336550"/>
                  <a:gd name="f308" fmla="*/ f205 1 325438"/>
                  <a:gd name="f309" fmla="*/ f206 1 336550"/>
                  <a:gd name="f310" fmla="*/ f207 1 325438"/>
                  <a:gd name="f311" fmla="*/ f208 1 325438"/>
                  <a:gd name="f312" fmla="*/ f209 1 325438"/>
                  <a:gd name="f313" fmla="*/ f210 1 325438"/>
                  <a:gd name="f314" fmla="*/ f211 1 325438"/>
                  <a:gd name="f315" fmla="*/ f212 1 325438"/>
                  <a:gd name="f316" fmla="*/ f213 1 325438"/>
                  <a:gd name="f317" fmla="*/ f214 1 325438"/>
                  <a:gd name="f318" fmla="*/ f215 1 325438"/>
                  <a:gd name="f319" fmla="*/ f216 1 325438"/>
                  <a:gd name="f320" fmla="*/ f217 1 325438"/>
                  <a:gd name="f321" fmla="*/ f218 1 325438"/>
                  <a:gd name="f322" fmla="*/ f219 1 325438"/>
                  <a:gd name="f323" fmla="*/ f220 1 325438"/>
                  <a:gd name="f324" fmla="*/ f221 1 325438"/>
                  <a:gd name="f325" fmla="*/ f222 1 325438"/>
                  <a:gd name="f326" fmla="*/ f223 1 325438"/>
                  <a:gd name="f327" fmla="*/ f224 1 325438"/>
                  <a:gd name="f328" fmla="*/ f225 1 325438"/>
                  <a:gd name="f329" fmla="*/ f226 1 325438"/>
                  <a:gd name="f330" fmla="*/ f227 1 325438"/>
                  <a:gd name="f331" fmla="*/ f228 1 325438"/>
                  <a:gd name="f332" fmla="*/ f229 1 325438"/>
                  <a:gd name="f333" fmla="*/ f230 1 325438"/>
                  <a:gd name="f334" fmla="*/ f231 1 325438"/>
                  <a:gd name="f335" fmla="*/ f232 1 325438"/>
                  <a:gd name="f336" fmla="*/ f233 1 325438"/>
                  <a:gd name="f337" fmla="*/ f234 1 336550"/>
                  <a:gd name="f338" fmla="*/ f235 1 325438"/>
                  <a:gd name="f339" fmla="*/ f236 1 336550"/>
                  <a:gd name="f340" fmla="*/ f237 1 336550"/>
                  <a:gd name="f341" fmla="*/ f238 1 336550"/>
                  <a:gd name="f342" fmla="*/ f239 1 325438"/>
                  <a:gd name="f343" fmla="*/ f240 1 325438"/>
                  <a:gd name="f344" fmla="*/ f241 1 325438"/>
                  <a:gd name="f345" fmla="*/ f242 1 325438"/>
                  <a:gd name="f346" fmla="*/ f243 1 325438"/>
                  <a:gd name="f347" fmla="*/ f244 1 325438"/>
                  <a:gd name="f348" fmla="*/ f245 1 325438"/>
                  <a:gd name="f349" fmla="*/ f246 1 325438"/>
                  <a:gd name="f350" fmla="*/ f247 1 325438"/>
                  <a:gd name="f351" fmla="*/ f248 1 325438"/>
                  <a:gd name="f352" fmla="*/ f249 1 325438"/>
                  <a:gd name="f353" fmla="*/ f250 1 325438"/>
                  <a:gd name="f354" fmla="*/ f251 1 325438"/>
                  <a:gd name="f355" fmla="*/ f252 1 325438"/>
                  <a:gd name="f356" fmla="*/ f253 1 325438"/>
                  <a:gd name="f357" fmla="*/ f254 1 325438"/>
                  <a:gd name="f358" fmla="*/ f255 1 325438"/>
                  <a:gd name="f359" fmla="*/ f256 1 336550"/>
                  <a:gd name="f360" fmla="*/ f257 1 325438"/>
                  <a:gd name="f361" fmla="*/ f258 1 336550"/>
                  <a:gd name="f362" fmla="*/ f259 1 336550"/>
                  <a:gd name="f363" fmla="*/ f260 1 325438"/>
                  <a:gd name="f364" fmla="*/ f261 1 325438"/>
                  <a:gd name="f365" fmla="*/ f262 1 325438"/>
                  <a:gd name="f366" fmla="*/ f263 1 325438"/>
                  <a:gd name="f367" fmla="*/ f264 1 325438"/>
                  <a:gd name="f368" fmla="*/ f265 1 325438"/>
                  <a:gd name="f369" fmla="*/ f266 1 325438"/>
                  <a:gd name="f370" fmla="*/ f267 1 325438"/>
                  <a:gd name="f371" fmla="*/ f268 1 325438"/>
                  <a:gd name="f372" fmla="*/ f269 1 325438"/>
                  <a:gd name="f373" fmla="*/ f270 1 325438"/>
                  <a:gd name="f374" fmla="*/ f271 1 325438"/>
                  <a:gd name="f375" fmla="*/ f272 1 325438"/>
                  <a:gd name="f376" fmla="*/ f273 1 325438"/>
                  <a:gd name="f377" fmla="*/ f274 1 325438"/>
                  <a:gd name="f378" fmla="*/ f275 1 325438"/>
                  <a:gd name="f379" fmla="*/ f276 1 336550"/>
                  <a:gd name="f380" fmla="*/ f277 1 336550"/>
                  <a:gd name="f381" fmla="*/ f278 1 336550"/>
                  <a:gd name="f382" fmla="*/ f279 1 325438"/>
                  <a:gd name="f383" fmla="*/ f280 1 325438"/>
                  <a:gd name="f384" fmla="*/ f281 1 325438"/>
                  <a:gd name="f385" fmla="*/ f171 1 f178"/>
                  <a:gd name="f386" fmla="*/ f172 1 f178"/>
                  <a:gd name="f387" fmla="*/ f171 1 f179"/>
                  <a:gd name="f388" fmla="*/ f173 1 f179"/>
                  <a:gd name="f389" fmla="*/ f283 1 f178"/>
                  <a:gd name="f390" fmla="*/ f284 1 f179"/>
                  <a:gd name="f391" fmla="*/ f285 1 f178"/>
                  <a:gd name="f392" fmla="*/ f286 1 f179"/>
                  <a:gd name="f393" fmla="*/ f287 1 f178"/>
                  <a:gd name="f394" fmla="*/ f288 1 f178"/>
                  <a:gd name="f395" fmla="*/ f289 1 f178"/>
                  <a:gd name="f396" fmla="*/ f290 1 f178"/>
                  <a:gd name="f397" fmla="*/ f291 1 f178"/>
                  <a:gd name="f398" fmla="*/ f292 1 f178"/>
                  <a:gd name="f399" fmla="*/ f293 1 f179"/>
                  <a:gd name="f400" fmla="*/ f294 1 f179"/>
                  <a:gd name="f401" fmla="*/ f295 1 f179"/>
                  <a:gd name="f402" fmla="*/ f296 1 f179"/>
                  <a:gd name="f403" fmla="*/ f297 1 f178"/>
                  <a:gd name="f404" fmla="*/ f298 1 f179"/>
                  <a:gd name="f405" fmla="*/ f299 1 f178"/>
                  <a:gd name="f406" fmla="*/ f300 1 f179"/>
                  <a:gd name="f407" fmla="*/ f301 1 f179"/>
                  <a:gd name="f408" fmla="*/ f302 1 f179"/>
                  <a:gd name="f409" fmla="*/ f303 1 f178"/>
                  <a:gd name="f410" fmla="*/ f304 1 f178"/>
                  <a:gd name="f411" fmla="*/ f305 1 f178"/>
                  <a:gd name="f412" fmla="*/ f306 1 f179"/>
                  <a:gd name="f413" fmla="*/ f307 1 f179"/>
                  <a:gd name="f414" fmla="*/ f308 1 f178"/>
                  <a:gd name="f415" fmla="*/ f309 1 f179"/>
                  <a:gd name="f416" fmla="*/ f310 1 f178"/>
                  <a:gd name="f417" fmla="*/ f311 1 f178"/>
                  <a:gd name="f418" fmla="*/ f312 1 f178"/>
                  <a:gd name="f419" fmla="*/ f313 1 f178"/>
                  <a:gd name="f420" fmla="*/ f314 1 f178"/>
                  <a:gd name="f421" fmla="*/ f315 1 f178"/>
                  <a:gd name="f422" fmla="*/ f316 1 f178"/>
                  <a:gd name="f423" fmla="*/ f317 1 f178"/>
                  <a:gd name="f424" fmla="*/ f318 1 f178"/>
                  <a:gd name="f425" fmla="*/ f319 1 f178"/>
                  <a:gd name="f426" fmla="*/ f320 1 f178"/>
                  <a:gd name="f427" fmla="*/ f321 1 f178"/>
                  <a:gd name="f428" fmla="*/ f322 1 f178"/>
                  <a:gd name="f429" fmla="*/ f323 1 f178"/>
                  <a:gd name="f430" fmla="*/ f324 1 f178"/>
                  <a:gd name="f431" fmla="*/ f325 1 f178"/>
                  <a:gd name="f432" fmla="*/ f326 1 f178"/>
                  <a:gd name="f433" fmla="*/ f327 1 f178"/>
                  <a:gd name="f434" fmla="*/ f328 1 f178"/>
                  <a:gd name="f435" fmla="*/ f329 1 f178"/>
                  <a:gd name="f436" fmla="*/ f330 1 f178"/>
                  <a:gd name="f437" fmla="*/ f331 1 f178"/>
                  <a:gd name="f438" fmla="*/ f332 1 f178"/>
                  <a:gd name="f439" fmla="*/ f333 1 f178"/>
                  <a:gd name="f440" fmla="*/ f334 1 f178"/>
                  <a:gd name="f441" fmla="*/ f335 1 f178"/>
                  <a:gd name="f442" fmla="*/ f336 1 f178"/>
                  <a:gd name="f443" fmla="*/ f337 1 f179"/>
                  <a:gd name="f444" fmla="*/ f338 1 f178"/>
                  <a:gd name="f445" fmla="*/ f339 1 f179"/>
                  <a:gd name="f446" fmla="*/ f340 1 f179"/>
                  <a:gd name="f447" fmla="*/ f341 1 f179"/>
                  <a:gd name="f448" fmla="*/ f342 1 f178"/>
                  <a:gd name="f449" fmla="*/ f343 1 f178"/>
                  <a:gd name="f450" fmla="*/ f344 1 f178"/>
                  <a:gd name="f451" fmla="*/ f345 1 f178"/>
                  <a:gd name="f452" fmla="*/ f346 1 f178"/>
                  <a:gd name="f453" fmla="*/ f347 1 f178"/>
                  <a:gd name="f454" fmla="*/ f348 1 f178"/>
                  <a:gd name="f455" fmla="*/ f349 1 f178"/>
                  <a:gd name="f456" fmla="*/ f350 1 f178"/>
                  <a:gd name="f457" fmla="*/ f351 1 f178"/>
                  <a:gd name="f458" fmla="*/ f352 1 f178"/>
                  <a:gd name="f459" fmla="*/ f353 1 f178"/>
                  <a:gd name="f460" fmla="*/ f354 1 f178"/>
                  <a:gd name="f461" fmla="*/ f355 1 f178"/>
                  <a:gd name="f462" fmla="*/ f356 1 f178"/>
                  <a:gd name="f463" fmla="*/ f357 1 f178"/>
                  <a:gd name="f464" fmla="*/ f358 1 f178"/>
                  <a:gd name="f465" fmla="*/ f359 1 f179"/>
                  <a:gd name="f466" fmla="*/ f360 1 f178"/>
                  <a:gd name="f467" fmla="*/ f361 1 f179"/>
                  <a:gd name="f468" fmla="*/ f362 1 f179"/>
                  <a:gd name="f469" fmla="*/ f363 1 f178"/>
                  <a:gd name="f470" fmla="*/ f364 1 f178"/>
                  <a:gd name="f471" fmla="*/ f365 1 f178"/>
                  <a:gd name="f472" fmla="*/ f366 1 f178"/>
                  <a:gd name="f473" fmla="*/ f367 1 f178"/>
                  <a:gd name="f474" fmla="*/ f368 1 f178"/>
                  <a:gd name="f475" fmla="*/ f369 1 f178"/>
                  <a:gd name="f476" fmla="*/ f370 1 f178"/>
                  <a:gd name="f477" fmla="*/ f371 1 f178"/>
                  <a:gd name="f478" fmla="*/ f372 1 f178"/>
                  <a:gd name="f479" fmla="*/ f373 1 f178"/>
                  <a:gd name="f480" fmla="*/ f374 1 f178"/>
                  <a:gd name="f481" fmla="*/ f375 1 f178"/>
                  <a:gd name="f482" fmla="*/ f376 1 f178"/>
                  <a:gd name="f483" fmla="*/ f377 1 f178"/>
                  <a:gd name="f484" fmla="*/ f378 1 f178"/>
                  <a:gd name="f485" fmla="*/ f379 1 f179"/>
                  <a:gd name="f486" fmla="*/ f380 1 f179"/>
                  <a:gd name="f487" fmla="*/ f381 1 f179"/>
                  <a:gd name="f488" fmla="*/ f382 1 f178"/>
                  <a:gd name="f489" fmla="*/ f383 1 f178"/>
                  <a:gd name="f490" fmla="*/ f384 1 f178"/>
                  <a:gd name="f491" fmla="*/ f385 f169 1"/>
                  <a:gd name="f492" fmla="*/ f386 f169 1"/>
                  <a:gd name="f493" fmla="*/ f388 f170 1"/>
                  <a:gd name="f494" fmla="*/ f387 f170 1"/>
                  <a:gd name="f495" fmla="*/ f389 f169 1"/>
                  <a:gd name="f496" fmla="*/ f390 f170 1"/>
                  <a:gd name="f497" fmla="*/ f391 f169 1"/>
                  <a:gd name="f498" fmla="*/ f392 f170 1"/>
                  <a:gd name="f499" fmla="*/ f393 f169 1"/>
                  <a:gd name="f500" fmla="*/ f394 f169 1"/>
                  <a:gd name="f501" fmla="*/ f395 f169 1"/>
                  <a:gd name="f502" fmla="*/ f396 f169 1"/>
                  <a:gd name="f503" fmla="*/ f397 f169 1"/>
                  <a:gd name="f504" fmla="*/ f398 f169 1"/>
                  <a:gd name="f505" fmla="*/ f399 f170 1"/>
                  <a:gd name="f506" fmla="*/ f400 f170 1"/>
                  <a:gd name="f507" fmla="*/ f401 f170 1"/>
                  <a:gd name="f508" fmla="*/ f402 f170 1"/>
                  <a:gd name="f509" fmla="*/ f403 f169 1"/>
                  <a:gd name="f510" fmla="*/ f404 f170 1"/>
                  <a:gd name="f511" fmla="*/ f405 f169 1"/>
                  <a:gd name="f512" fmla="*/ f406 f170 1"/>
                  <a:gd name="f513" fmla="*/ f407 f170 1"/>
                  <a:gd name="f514" fmla="*/ f408 f170 1"/>
                  <a:gd name="f515" fmla="*/ f409 f169 1"/>
                  <a:gd name="f516" fmla="*/ f410 f169 1"/>
                  <a:gd name="f517" fmla="*/ f411 f169 1"/>
                  <a:gd name="f518" fmla="*/ f412 f170 1"/>
                  <a:gd name="f519" fmla="*/ f413 f170 1"/>
                  <a:gd name="f520" fmla="*/ f414 f169 1"/>
                  <a:gd name="f521" fmla="*/ f415 f170 1"/>
                  <a:gd name="f522" fmla="*/ f416 f169 1"/>
                  <a:gd name="f523" fmla="*/ f417 f169 1"/>
                  <a:gd name="f524" fmla="*/ f418 f169 1"/>
                  <a:gd name="f525" fmla="*/ f419 f169 1"/>
                  <a:gd name="f526" fmla="*/ f420 f169 1"/>
                  <a:gd name="f527" fmla="*/ f421 f169 1"/>
                  <a:gd name="f528" fmla="*/ f422 f169 1"/>
                  <a:gd name="f529" fmla="*/ f423 f169 1"/>
                  <a:gd name="f530" fmla="*/ f424 f169 1"/>
                  <a:gd name="f531" fmla="*/ f425 f169 1"/>
                  <a:gd name="f532" fmla="*/ f426 f169 1"/>
                  <a:gd name="f533" fmla="*/ f427 f169 1"/>
                  <a:gd name="f534" fmla="*/ f428 f169 1"/>
                  <a:gd name="f535" fmla="*/ f429 f169 1"/>
                  <a:gd name="f536" fmla="*/ f430 f169 1"/>
                  <a:gd name="f537" fmla="*/ f431 f169 1"/>
                  <a:gd name="f538" fmla="*/ f432 f169 1"/>
                  <a:gd name="f539" fmla="*/ f433 f169 1"/>
                  <a:gd name="f540" fmla="*/ f434 f169 1"/>
                  <a:gd name="f541" fmla="*/ f435 f169 1"/>
                  <a:gd name="f542" fmla="*/ f436 f169 1"/>
                  <a:gd name="f543" fmla="*/ f437 f169 1"/>
                  <a:gd name="f544" fmla="*/ f438 f169 1"/>
                  <a:gd name="f545" fmla="*/ f439 f169 1"/>
                  <a:gd name="f546" fmla="*/ f440 f169 1"/>
                  <a:gd name="f547" fmla="*/ f441 f169 1"/>
                  <a:gd name="f548" fmla="*/ f442 f169 1"/>
                  <a:gd name="f549" fmla="*/ f443 f170 1"/>
                  <a:gd name="f550" fmla="*/ f444 f169 1"/>
                  <a:gd name="f551" fmla="*/ f445 f170 1"/>
                  <a:gd name="f552" fmla="*/ f446 f170 1"/>
                  <a:gd name="f553" fmla="*/ f447 f170 1"/>
                  <a:gd name="f554" fmla="*/ f448 f169 1"/>
                  <a:gd name="f555" fmla="*/ f449 f169 1"/>
                  <a:gd name="f556" fmla="*/ f450 f169 1"/>
                  <a:gd name="f557" fmla="*/ f451 f169 1"/>
                  <a:gd name="f558" fmla="*/ f452 f169 1"/>
                  <a:gd name="f559" fmla="*/ f453 f169 1"/>
                  <a:gd name="f560" fmla="*/ f454 f169 1"/>
                  <a:gd name="f561" fmla="*/ f455 f169 1"/>
                  <a:gd name="f562" fmla="*/ f456 f169 1"/>
                  <a:gd name="f563" fmla="*/ f457 f169 1"/>
                  <a:gd name="f564" fmla="*/ f458 f169 1"/>
                  <a:gd name="f565" fmla="*/ f459 f169 1"/>
                  <a:gd name="f566" fmla="*/ f460 f169 1"/>
                  <a:gd name="f567" fmla="*/ f461 f169 1"/>
                  <a:gd name="f568" fmla="*/ f462 f169 1"/>
                  <a:gd name="f569" fmla="*/ f463 f169 1"/>
                  <a:gd name="f570" fmla="*/ f464 f169 1"/>
                  <a:gd name="f571" fmla="*/ f465 f170 1"/>
                  <a:gd name="f572" fmla="*/ f466 f169 1"/>
                  <a:gd name="f573" fmla="*/ f467 f170 1"/>
                  <a:gd name="f574" fmla="*/ f468 f170 1"/>
                  <a:gd name="f575" fmla="*/ f469 f169 1"/>
                  <a:gd name="f576" fmla="*/ f470 f169 1"/>
                  <a:gd name="f577" fmla="*/ f471 f169 1"/>
                  <a:gd name="f578" fmla="*/ f472 f169 1"/>
                  <a:gd name="f579" fmla="*/ f473 f169 1"/>
                  <a:gd name="f580" fmla="*/ f474 f169 1"/>
                  <a:gd name="f581" fmla="*/ f475 f169 1"/>
                  <a:gd name="f582" fmla="*/ f476 f169 1"/>
                  <a:gd name="f583" fmla="*/ f477 f169 1"/>
                  <a:gd name="f584" fmla="*/ f478 f169 1"/>
                  <a:gd name="f585" fmla="*/ f479 f169 1"/>
                  <a:gd name="f586" fmla="*/ f480 f169 1"/>
                  <a:gd name="f587" fmla="*/ f481 f169 1"/>
                  <a:gd name="f588" fmla="*/ f482 f169 1"/>
                  <a:gd name="f589" fmla="*/ f483 f169 1"/>
                  <a:gd name="f590" fmla="*/ f484 f169 1"/>
                  <a:gd name="f591" fmla="*/ f485 f170 1"/>
                  <a:gd name="f592" fmla="*/ f486 f170 1"/>
                  <a:gd name="f593" fmla="*/ f487 f170 1"/>
                  <a:gd name="f594" fmla="*/ f488 f169 1"/>
                  <a:gd name="f595" fmla="*/ f489 f169 1"/>
                  <a:gd name="f596" fmla="*/ f490 f169 1"/>
                </a:gdLst>
                <a:ahLst/>
                <a:cxnLst>
                  <a:cxn ang="3cd4">
                    <a:pos x="hc" y="t"/>
                  </a:cxn>
                  <a:cxn ang="0">
                    <a:pos x="r" y="vc"/>
                  </a:cxn>
                  <a:cxn ang="cd4">
                    <a:pos x="hc" y="b"/>
                  </a:cxn>
                  <a:cxn ang="cd2">
                    <a:pos x="l" y="vc"/>
                  </a:cxn>
                  <a:cxn ang="f282">
                    <a:pos x="f495" y="f496"/>
                  </a:cxn>
                  <a:cxn ang="f282">
                    <a:pos x="f497" y="f496"/>
                  </a:cxn>
                  <a:cxn ang="f282">
                    <a:pos x="f497" y="f498"/>
                  </a:cxn>
                  <a:cxn ang="f282">
                    <a:pos x="f495" y="f498"/>
                  </a:cxn>
                  <a:cxn ang="f282">
                    <a:pos x="f499" y="f496"/>
                  </a:cxn>
                  <a:cxn ang="f282">
                    <a:pos x="f500" y="f496"/>
                  </a:cxn>
                  <a:cxn ang="f282">
                    <a:pos x="f500" y="f498"/>
                  </a:cxn>
                  <a:cxn ang="f282">
                    <a:pos x="f499" y="f498"/>
                  </a:cxn>
                  <a:cxn ang="f282">
                    <a:pos x="f501" y="f496"/>
                  </a:cxn>
                  <a:cxn ang="f282">
                    <a:pos x="f502" y="f496"/>
                  </a:cxn>
                  <a:cxn ang="f282">
                    <a:pos x="f502" y="f498"/>
                  </a:cxn>
                  <a:cxn ang="f282">
                    <a:pos x="f501" y="f498"/>
                  </a:cxn>
                  <a:cxn ang="f282">
                    <a:pos x="f503" y="f496"/>
                  </a:cxn>
                  <a:cxn ang="f282">
                    <a:pos x="f504" y="f496"/>
                  </a:cxn>
                  <a:cxn ang="f282">
                    <a:pos x="f504" y="f498"/>
                  </a:cxn>
                  <a:cxn ang="f282">
                    <a:pos x="f503" y="f498"/>
                  </a:cxn>
                  <a:cxn ang="f282">
                    <a:pos x="f495" y="f505"/>
                  </a:cxn>
                  <a:cxn ang="f282">
                    <a:pos x="f497" y="f505"/>
                  </a:cxn>
                  <a:cxn ang="f282">
                    <a:pos x="f497" y="f506"/>
                  </a:cxn>
                  <a:cxn ang="f282">
                    <a:pos x="f495" y="f506"/>
                  </a:cxn>
                  <a:cxn ang="f282">
                    <a:pos x="f499" y="f505"/>
                  </a:cxn>
                  <a:cxn ang="f282">
                    <a:pos x="f500" y="f505"/>
                  </a:cxn>
                  <a:cxn ang="f282">
                    <a:pos x="f500" y="f506"/>
                  </a:cxn>
                  <a:cxn ang="f282">
                    <a:pos x="f499" y="f506"/>
                  </a:cxn>
                  <a:cxn ang="f282">
                    <a:pos x="f501" y="f505"/>
                  </a:cxn>
                  <a:cxn ang="f282">
                    <a:pos x="f502" y="f505"/>
                  </a:cxn>
                  <a:cxn ang="f282">
                    <a:pos x="f502" y="f506"/>
                  </a:cxn>
                  <a:cxn ang="f282">
                    <a:pos x="f501" y="f506"/>
                  </a:cxn>
                  <a:cxn ang="f282">
                    <a:pos x="f503" y="f505"/>
                  </a:cxn>
                  <a:cxn ang="f282">
                    <a:pos x="f504" y="f505"/>
                  </a:cxn>
                  <a:cxn ang="f282">
                    <a:pos x="f504" y="f506"/>
                  </a:cxn>
                  <a:cxn ang="f282">
                    <a:pos x="f503" y="f506"/>
                  </a:cxn>
                  <a:cxn ang="f282">
                    <a:pos x="f495" y="f507"/>
                  </a:cxn>
                  <a:cxn ang="f282">
                    <a:pos x="f497" y="f507"/>
                  </a:cxn>
                  <a:cxn ang="f282">
                    <a:pos x="f497" y="f508"/>
                  </a:cxn>
                  <a:cxn ang="f282">
                    <a:pos x="f495" y="f508"/>
                  </a:cxn>
                  <a:cxn ang="f282">
                    <a:pos x="f499" y="f507"/>
                  </a:cxn>
                  <a:cxn ang="f282">
                    <a:pos x="f500" y="f507"/>
                  </a:cxn>
                  <a:cxn ang="f282">
                    <a:pos x="f500" y="f508"/>
                  </a:cxn>
                  <a:cxn ang="f282">
                    <a:pos x="f499" y="f508"/>
                  </a:cxn>
                  <a:cxn ang="f282">
                    <a:pos x="f501" y="f507"/>
                  </a:cxn>
                  <a:cxn ang="f282">
                    <a:pos x="f502" y="f507"/>
                  </a:cxn>
                  <a:cxn ang="f282">
                    <a:pos x="f502" y="f508"/>
                  </a:cxn>
                  <a:cxn ang="f282">
                    <a:pos x="f501" y="f508"/>
                  </a:cxn>
                  <a:cxn ang="f282">
                    <a:pos x="f509" y="f510"/>
                  </a:cxn>
                  <a:cxn ang="f282">
                    <a:pos x="f511" y="f512"/>
                  </a:cxn>
                  <a:cxn ang="f282">
                    <a:pos x="f511" y="f513"/>
                  </a:cxn>
                  <a:cxn ang="f282">
                    <a:pos x="f509" y="f514"/>
                  </a:cxn>
                  <a:cxn ang="f282">
                    <a:pos x="f515" y="f514"/>
                  </a:cxn>
                  <a:cxn ang="f282">
                    <a:pos x="f516" y="f513"/>
                  </a:cxn>
                  <a:cxn ang="f282">
                    <a:pos x="f516" y="f512"/>
                  </a:cxn>
                  <a:cxn ang="f282">
                    <a:pos x="f515" y="f510"/>
                  </a:cxn>
                  <a:cxn ang="f282">
                    <a:pos x="f517" y="f510"/>
                  </a:cxn>
                  <a:cxn ang="f282">
                    <a:pos x="f517" y="f518"/>
                  </a:cxn>
                  <a:cxn ang="f282">
                    <a:pos x="f515" y="f519"/>
                  </a:cxn>
                  <a:cxn ang="f282">
                    <a:pos x="f520" y="f521"/>
                  </a:cxn>
                  <a:cxn ang="f282">
                    <a:pos x="f522" y="f519"/>
                  </a:cxn>
                  <a:cxn ang="f282">
                    <a:pos x="f523" y="f518"/>
                  </a:cxn>
                  <a:cxn ang="f282">
                    <a:pos x="f523" y="f510"/>
                  </a:cxn>
                  <a:cxn ang="f282">
                    <a:pos x="f524" y="f510"/>
                  </a:cxn>
                  <a:cxn ang="f282">
                    <a:pos x="f524" y="f518"/>
                  </a:cxn>
                  <a:cxn ang="f282">
                    <a:pos x="f525" y="f519"/>
                  </a:cxn>
                  <a:cxn ang="f282">
                    <a:pos x="f526" y="f521"/>
                  </a:cxn>
                  <a:cxn ang="f282">
                    <a:pos x="f527" y="f519"/>
                  </a:cxn>
                  <a:cxn ang="f282">
                    <a:pos x="f528" y="f518"/>
                  </a:cxn>
                  <a:cxn ang="f282">
                    <a:pos x="f528" y="f510"/>
                  </a:cxn>
                  <a:cxn ang="f282">
                    <a:pos x="f529" y="f510"/>
                  </a:cxn>
                  <a:cxn ang="f282">
                    <a:pos x="f529" y="f518"/>
                  </a:cxn>
                  <a:cxn ang="f282">
                    <a:pos x="f530" y="f519"/>
                  </a:cxn>
                  <a:cxn ang="f282">
                    <a:pos x="f531" y="f521"/>
                  </a:cxn>
                  <a:cxn ang="f282">
                    <a:pos x="f532" y="f519"/>
                  </a:cxn>
                  <a:cxn ang="f282">
                    <a:pos x="f533" y="f518"/>
                  </a:cxn>
                  <a:cxn ang="f282">
                    <a:pos x="f533" y="f510"/>
                  </a:cxn>
                  <a:cxn ang="f282">
                    <a:pos x="f534" y="f510"/>
                  </a:cxn>
                  <a:cxn ang="f282">
                    <a:pos x="f534" y="f518"/>
                  </a:cxn>
                  <a:cxn ang="f282">
                    <a:pos x="f535" y="f519"/>
                  </a:cxn>
                  <a:cxn ang="f282">
                    <a:pos x="f536" y="f521"/>
                  </a:cxn>
                  <a:cxn ang="f282">
                    <a:pos x="f537" y="f519"/>
                  </a:cxn>
                  <a:cxn ang="f282">
                    <a:pos x="f538" y="f518"/>
                  </a:cxn>
                  <a:cxn ang="f282">
                    <a:pos x="f538" y="f510"/>
                  </a:cxn>
                  <a:cxn ang="f282">
                    <a:pos x="f539" y="f510"/>
                  </a:cxn>
                  <a:cxn ang="f282">
                    <a:pos x="f539" y="f518"/>
                  </a:cxn>
                  <a:cxn ang="f282">
                    <a:pos x="f540" y="f519"/>
                  </a:cxn>
                  <a:cxn ang="f282">
                    <a:pos x="f541" y="f521"/>
                  </a:cxn>
                  <a:cxn ang="f282">
                    <a:pos x="f542" y="f519"/>
                  </a:cxn>
                  <a:cxn ang="f282">
                    <a:pos x="f543" y="f518"/>
                  </a:cxn>
                  <a:cxn ang="f282">
                    <a:pos x="f543" y="f510"/>
                  </a:cxn>
                  <a:cxn ang="f282">
                    <a:pos x="f544" y="f510"/>
                  </a:cxn>
                  <a:cxn ang="f282">
                    <a:pos x="f544" y="f518"/>
                  </a:cxn>
                  <a:cxn ang="f282">
                    <a:pos x="f545" y="f519"/>
                  </a:cxn>
                  <a:cxn ang="f282">
                    <a:pos x="f546" y="f521"/>
                  </a:cxn>
                  <a:cxn ang="f282">
                    <a:pos x="f509" y="f519"/>
                  </a:cxn>
                  <a:cxn ang="f282">
                    <a:pos x="f547" y="f518"/>
                  </a:cxn>
                  <a:cxn ang="f282">
                    <a:pos x="f547" y="f510"/>
                  </a:cxn>
                  <a:cxn ang="f282">
                    <a:pos x="f509" y="f510"/>
                  </a:cxn>
                  <a:cxn ang="f282">
                    <a:pos x="f548" y="f549"/>
                  </a:cxn>
                  <a:cxn ang="f282">
                    <a:pos x="f550" y="f551"/>
                  </a:cxn>
                  <a:cxn ang="f282">
                    <a:pos x="f550" y="f552"/>
                  </a:cxn>
                  <a:cxn ang="f282">
                    <a:pos x="f548" y="f553"/>
                  </a:cxn>
                  <a:cxn ang="f282">
                    <a:pos x="f554" y="f552"/>
                  </a:cxn>
                  <a:cxn ang="f282">
                    <a:pos x="f554" y="f551"/>
                  </a:cxn>
                  <a:cxn ang="f282">
                    <a:pos x="f548" y="f549"/>
                  </a:cxn>
                  <a:cxn ang="f282">
                    <a:pos x="f555" y="f549"/>
                  </a:cxn>
                  <a:cxn ang="f282">
                    <a:pos x="f556" y="f551"/>
                  </a:cxn>
                  <a:cxn ang="f282">
                    <a:pos x="f556" y="f552"/>
                  </a:cxn>
                  <a:cxn ang="f282">
                    <a:pos x="f555" y="f553"/>
                  </a:cxn>
                  <a:cxn ang="f282">
                    <a:pos x="f557" y="f552"/>
                  </a:cxn>
                  <a:cxn ang="f282">
                    <a:pos x="f557" y="f551"/>
                  </a:cxn>
                  <a:cxn ang="f282">
                    <a:pos x="f555" y="f549"/>
                  </a:cxn>
                  <a:cxn ang="f282">
                    <a:pos x="f558" y="f549"/>
                  </a:cxn>
                  <a:cxn ang="f282">
                    <a:pos x="f559" y="f551"/>
                  </a:cxn>
                  <a:cxn ang="f282">
                    <a:pos x="f559" y="f552"/>
                  </a:cxn>
                  <a:cxn ang="f282">
                    <a:pos x="f558" y="f553"/>
                  </a:cxn>
                  <a:cxn ang="f282">
                    <a:pos x="f560" y="f552"/>
                  </a:cxn>
                  <a:cxn ang="f282">
                    <a:pos x="f560" y="f551"/>
                  </a:cxn>
                  <a:cxn ang="f282">
                    <a:pos x="f558" y="f549"/>
                  </a:cxn>
                  <a:cxn ang="f282">
                    <a:pos x="f561" y="f549"/>
                  </a:cxn>
                  <a:cxn ang="f282">
                    <a:pos x="f562" y="f551"/>
                  </a:cxn>
                  <a:cxn ang="f282">
                    <a:pos x="f562" y="f552"/>
                  </a:cxn>
                  <a:cxn ang="f282">
                    <a:pos x="f561" y="f553"/>
                  </a:cxn>
                  <a:cxn ang="f282">
                    <a:pos x="f563" y="f552"/>
                  </a:cxn>
                  <a:cxn ang="f282">
                    <a:pos x="f563" y="f551"/>
                  </a:cxn>
                  <a:cxn ang="f282">
                    <a:pos x="f561" y="f549"/>
                  </a:cxn>
                  <a:cxn ang="f282">
                    <a:pos x="f564" y="f549"/>
                  </a:cxn>
                  <a:cxn ang="f282">
                    <a:pos x="f565" y="f551"/>
                  </a:cxn>
                  <a:cxn ang="f282">
                    <a:pos x="f565" y="f552"/>
                  </a:cxn>
                  <a:cxn ang="f282">
                    <a:pos x="f564" y="f553"/>
                  </a:cxn>
                  <a:cxn ang="f282">
                    <a:pos x="f566" y="f552"/>
                  </a:cxn>
                  <a:cxn ang="f282">
                    <a:pos x="f566" y="f551"/>
                  </a:cxn>
                  <a:cxn ang="f282">
                    <a:pos x="f564" y="f549"/>
                  </a:cxn>
                  <a:cxn ang="f282">
                    <a:pos x="f567" y="f549"/>
                  </a:cxn>
                  <a:cxn ang="f282">
                    <a:pos x="f568" y="f551"/>
                  </a:cxn>
                  <a:cxn ang="f282">
                    <a:pos x="f568" y="f552"/>
                  </a:cxn>
                  <a:cxn ang="f282">
                    <a:pos x="f567" y="f553"/>
                  </a:cxn>
                  <a:cxn ang="f282">
                    <a:pos x="f569" y="f552"/>
                  </a:cxn>
                  <a:cxn ang="f282">
                    <a:pos x="f569" y="f551"/>
                  </a:cxn>
                  <a:cxn ang="f282">
                    <a:pos x="f567" y="f549"/>
                  </a:cxn>
                  <a:cxn ang="f282">
                    <a:pos x="f570" y="f571"/>
                  </a:cxn>
                  <a:cxn ang="f282">
                    <a:pos x="f572" y="f573"/>
                  </a:cxn>
                  <a:cxn ang="f282">
                    <a:pos x="f572" y="f574"/>
                  </a:cxn>
                  <a:cxn ang="f282">
                    <a:pos x="f575" y="f574"/>
                  </a:cxn>
                  <a:cxn ang="f282">
                    <a:pos x="f575" y="f573"/>
                  </a:cxn>
                  <a:cxn ang="f282">
                    <a:pos x="f576" y="f571"/>
                  </a:cxn>
                  <a:cxn ang="f282">
                    <a:pos x="f577" y="f573"/>
                  </a:cxn>
                  <a:cxn ang="f282">
                    <a:pos x="f577" y="f574"/>
                  </a:cxn>
                  <a:cxn ang="f282">
                    <a:pos x="f578" y="f574"/>
                  </a:cxn>
                  <a:cxn ang="f282">
                    <a:pos x="f578" y="f573"/>
                  </a:cxn>
                  <a:cxn ang="f282">
                    <a:pos x="f579" y="f571"/>
                  </a:cxn>
                  <a:cxn ang="f282">
                    <a:pos x="f580" y="f573"/>
                  </a:cxn>
                  <a:cxn ang="f282">
                    <a:pos x="f580" y="f574"/>
                  </a:cxn>
                  <a:cxn ang="f282">
                    <a:pos x="f581" y="f574"/>
                  </a:cxn>
                  <a:cxn ang="f282">
                    <a:pos x="f581" y="f573"/>
                  </a:cxn>
                  <a:cxn ang="f282">
                    <a:pos x="f561" y="f571"/>
                  </a:cxn>
                  <a:cxn ang="f282">
                    <a:pos x="f582" y="f573"/>
                  </a:cxn>
                  <a:cxn ang="f282">
                    <a:pos x="f582" y="f574"/>
                  </a:cxn>
                  <a:cxn ang="f282">
                    <a:pos x="f583" y="f574"/>
                  </a:cxn>
                  <a:cxn ang="f282">
                    <a:pos x="f583" y="f573"/>
                  </a:cxn>
                  <a:cxn ang="f282">
                    <a:pos x="f584" y="f571"/>
                  </a:cxn>
                  <a:cxn ang="f282">
                    <a:pos x="f585" y="f573"/>
                  </a:cxn>
                  <a:cxn ang="f282">
                    <a:pos x="f585" y="f574"/>
                  </a:cxn>
                  <a:cxn ang="f282">
                    <a:pos x="f586" y="f574"/>
                  </a:cxn>
                  <a:cxn ang="f282">
                    <a:pos x="f586" y="f573"/>
                  </a:cxn>
                  <a:cxn ang="f282">
                    <a:pos x="f587" y="f571"/>
                  </a:cxn>
                  <a:cxn ang="f282">
                    <a:pos x="f588" y="f573"/>
                  </a:cxn>
                  <a:cxn ang="f282">
                    <a:pos x="f588" y="f574"/>
                  </a:cxn>
                  <a:cxn ang="f282">
                    <a:pos x="f589" y="f574"/>
                  </a:cxn>
                  <a:cxn ang="f282">
                    <a:pos x="f590" y="f591"/>
                  </a:cxn>
                  <a:cxn ang="f282">
                    <a:pos x="f590" y="f592"/>
                  </a:cxn>
                  <a:cxn ang="f282">
                    <a:pos x="f589" y="f593"/>
                  </a:cxn>
                  <a:cxn ang="f282">
                    <a:pos x="f594" y="f593"/>
                  </a:cxn>
                  <a:cxn ang="f282">
                    <a:pos x="f595" y="f592"/>
                  </a:cxn>
                  <a:cxn ang="f282">
                    <a:pos x="f595" y="f591"/>
                  </a:cxn>
                  <a:cxn ang="f282">
                    <a:pos x="f594" y="f574"/>
                  </a:cxn>
                  <a:cxn ang="f282">
                    <a:pos x="f596" y="f574"/>
                  </a:cxn>
                  <a:cxn ang="f282">
                    <a:pos x="f596" y="f573"/>
                  </a:cxn>
                  <a:cxn ang="f282">
                    <a:pos x="f570" y="f571"/>
                  </a:cxn>
                </a:cxnLst>
                <a:rect l="f491" t="f494" r="f492" b="f493"/>
                <a:pathLst>
                  <a:path w="325438" h="336550">
                    <a:moveTo>
                      <a:pt x="f8" y="f9"/>
                    </a:moveTo>
                    <a:lnTo>
                      <a:pt x="f10" y="f9"/>
                    </a:lnTo>
                    <a:lnTo>
                      <a:pt x="f10" y="f11"/>
                    </a:lnTo>
                    <a:lnTo>
                      <a:pt x="f8" y="f11"/>
                    </a:lnTo>
                    <a:close/>
                    <a:moveTo>
                      <a:pt x="f12" y="f9"/>
                    </a:moveTo>
                    <a:lnTo>
                      <a:pt x="f13" y="f9"/>
                    </a:lnTo>
                    <a:lnTo>
                      <a:pt x="f13" y="f11"/>
                    </a:lnTo>
                    <a:lnTo>
                      <a:pt x="f12" y="f11"/>
                    </a:lnTo>
                    <a:close/>
                    <a:moveTo>
                      <a:pt x="f14" y="f9"/>
                    </a:moveTo>
                    <a:lnTo>
                      <a:pt x="f15" y="f9"/>
                    </a:lnTo>
                    <a:lnTo>
                      <a:pt x="f15" y="f11"/>
                    </a:lnTo>
                    <a:lnTo>
                      <a:pt x="f14" y="f11"/>
                    </a:lnTo>
                    <a:close/>
                    <a:moveTo>
                      <a:pt x="f16" y="f9"/>
                    </a:moveTo>
                    <a:lnTo>
                      <a:pt x="f17" y="f9"/>
                    </a:lnTo>
                    <a:lnTo>
                      <a:pt x="f17" y="f11"/>
                    </a:lnTo>
                    <a:lnTo>
                      <a:pt x="f16" y="f11"/>
                    </a:lnTo>
                    <a:close/>
                    <a:moveTo>
                      <a:pt x="f8" y="f18"/>
                    </a:moveTo>
                    <a:lnTo>
                      <a:pt x="f10" y="f18"/>
                    </a:lnTo>
                    <a:lnTo>
                      <a:pt x="f10" y="f19"/>
                    </a:lnTo>
                    <a:lnTo>
                      <a:pt x="f8" y="f19"/>
                    </a:lnTo>
                    <a:close/>
                    <a:moveTo>
                      <a:pt x="f12" y="f18"/>
                    </a:moveTo>
                    <a:lnTo>
                      <a:pt x="f13" y="f18"/>
                    </a:lnTo>
                    <a:lnTo>
                      <a:pt x="f13" y="f19"/>
                    </a:lnTo>
                    <a:lnTo>
                      <a:pt x="f12" y="f19"/>
                    </a:lnTo>
                    <a:close/>
                    <a:moveTo>
                      <a:pt x="f14" y="f18"/>
                    </a:moveTo>
                    <a:lnTo>
                      <a:pt x="f15" y="f18"/>
                    </a:lnTo>
                    <a:lnTo>
                      <a:pt x="f15" y="f19"/>
                    </a:lnTo>
                    <a:lnTo>
                      <a:pt x="f14" y="f19"/>
                    </a:lnTo>
                    <a:close/>
                    <a:moveTo>
                      <a:pt x="f16" y="f18"/>
                    </a:moveTo>
                    <a:lnTo>
                      <a:pt x="f17" y="f18"/>
                    </a:lnTo>
                    <a:lnTo>
                      <a:pt x="f17" y="f19"/>
                    </a:lnTo>
                    <a:lnTo>
                      <a:pt x="f16" y="f19"/>
                    </a:lnTo>
                    <a:close/>
                    <a:moveTo>
                      <a:pt x="f8" y="f20"/>
                    </a:moveTo>
                    <a:lnTo>
                      <a:pt x="f10" y="f20"/>
                    </a:lnTo>
                    <a:lnTo>
                      <a:pt x="f10" y="f21"/>
                    </a:lnTo>
                    <a:lnTo>
                      <a:pt x="f8" y="f21"/>
                    </a:lnTo>
                    <a:close/>
                    <a:moveTo>
                      <a:pt x="f12" y="f20"/>
                    </a:moveTo>
                    <a:lnTo>
                      <a:pt x="f13" y="f20"/>
                    </a:lnTo>
                    <a:lnTo>
                      <a:pt x="f13" y="f21"/>
                    </a:lnTo>
                    <a:lnTo>
                      <a:pt x="f12" y="f21"/>
                    </a:lnTo>
                    <a:close/>
                    <a:moveTo>
                      <a:pt x="f14" y="f20"/>
                    </a:moveTo>
                    <a:lnTo>
                      <a:pt x="f15" y="f20"/>
                    </a:lnTo>
                    <a:lnTo>
                      <a:pt x="f15" y="f21"/>
                    </a:lnTo>
                    <a:lnTo>
                      <a:pt x="f14" y="f21"/>
                    </a:lnTo>
                    <a:close/>
                    <a:moveTo>
                      <a:pt x="f22" y="f23"/>
                    </a:moveTo>
                    <a:cubicBezTo>
                      <a:pt x="f24" y="f23"/>
                      <a:pt x="f25" y="f26"/>
                      <a:pt x="f25" y="f27"/>
                    </a:cubicBezTo>
                    <a:cubicBezTo>
                      <a:pt x="f25" y="f27"/>
                      <a:pt x="f25" y="f27"/>
                      <a:pt x="f25" y="f28"/>
                    </a:cubicBezTo>
                    <a:cubicBezTo>
                      <a:pt x="f25" y="f29"/>
                      <a:pt x="f24" y="f30"/>
                      <a:pt x="f22" y="f30"/>
                    </a:cubicBezTo>
                    <a:cubicBezTo>
                      <a:pt x="f22" y="f30"/>
                      <a:pt x="f22" y="f30"/>
                      <a:pt x="f31" y="f30"/>
                    </a:cubicBezTo>
                    <a:cubicBezTo>
                      <a:pt x="f32" y="f30"/>
                      <a:pt x="f33" y="f29"/>
                      <a:pt x="f33" y="f28"/>
                    </a:cubicBezTo>
                    <a:cubicBezTo>
                      <a:pt x="f33" y="f28"/>
                      <a:pt x="f33" y="f28"/>
                      <a:pt x="f33" y="f27"/>
                    </a:cubicBezTo>
                    <a:cubicBezTo>
                      <a:pt x="f33" y="f26"/>
                      <a:pt x="f32" y="f23"/>
                      <a:pt x="f31" y="f23"/>
                    </a:cubicBezTo>
                    <a:cubicBezTo>
                      <a:pt x="f31" y="f23"/>
                      <a:pt x="f31" y="f23"/>
                      <a:pt x="f34" y="f23"/>
                    </a:cubicBezTo>
                    <a:cubicBezTo>
                      <a:pt x="f34" y="f23"/>
                      <a:pt x="f34" y="f23"/>
                      <a:pt x="f34" y="f35"/>
                    </a:cubicBezTo>
                    <a:cubicBezTo>
                      <a:pt x="f36" y="f37"/>
                      <a:pt x="f31" y="f38"/>
                      <a:pt x="f31" y="f39"/>
                    </a:cubicBezTo>
                    <a:cubicBezTo>
                      <a:pt x="f31" y="f40"/>
                      <a:pt x="f41" y="f42"/>
                      <a:pt x="f43" y="f42"/>
                    </a:cubicBezTo>
                    <a:cubicBezTo>
                      <a:pt x="f44" y="f42"/>
                      <a:pt x="f45" y="f40"/>
                      <a:pt x="f45" y="f39"/>
                    </a:cubicBezTo>
                    <a:cubicBezTo>
                      <a:pt x="f45" y="f38"/>
                      <a:pt x="f46" y="f37"/>
                      <a:pt x="f47" y="f35"/>
                    </a:cubicBezTo>
                    <a:cubicBezTo>
                      <a:pt x="f47" y="f35"/>
                      <a:pt x="f47" y="f35"/>
                      <a:pt x="f47" y="f23"/>
                    </a:cubicBezTo>
                    <a:cubicBezTo>
                      <a:pt x="f47" y="f23"/>
                      <a:pt x="f47" y="f23"/>
                      <a:pt x="f48" y="f23"/>
                    </a:cubicBezTo>
                    <a:cubicBezTo>
                      <a:pt x="f48" y="f23"/>
                      <a:pt x="f48" y="f23"/>
                      <a:pt x="f48" y="f35"/>
                    </a:cubicBezTo>
                    <a:cubicBezTo>
                      <a:pt x="f49" y="f37"/>
                      <a:pt x="f50" y="f38"/>
                      <a:pt x="f50" y="f39"/>
                    </a:cubicBezTo>
                    <a:cubicBezTo>
                      <a:pt x="f50" y="f40"/>
                      <a:pt x="f51" y="f42"/>
                      <a:pt x="f52" y="f42"/>
                    </a:cubicBezTo>
                    <a:cubicBezTo>
                      <a:pt x="f53" y="f42"/>
                      <a:pt x="f54" y="f40"/>
                      <a:pt x="f54" y="f39"/>
                    </a:cubicBezTo>
                    <a:cubicBezTo>
                      <a:pt x="f54" y="f38"/>
                      <a:pt x="f55" y="f37"/>
                      <a:pt x="f56" y="f35"/>
                    </a:cubicBezTo>
                    <a:cubicBezTo>
                      <a:pt x="f56" y="f35"/>
                      <a:pt x="f56" y="f35"/>
                      <a:pt x="f56" y="f23"/>
                    </a:cubicBezTo>
                    <a:cubicBezTo>
                      <a:pt x="f56" y="f23"/>
                      <a:pt x="f56" y="f23"/>
                      <a:pt x="f57" y="f23"/>
                    </a:cubicBezTo>
                    <a:cubicBezTo>
                      <a:pt x="f57" y="f23"/>
                      <a:pt x="f57" y="f23"/>
                      <a:pt x="f57" y="f35"/>
                    </a:cubicBezTo>
                    <a:cubicBezTo>
                      <a:pt x="f58" y="f37"/>
                      <a:pt x="f59" y="f38"/>
                      <a:pt x="f59" y="f39"/>
                    </a:cubicBezTo>
                    <a:cubicBezTo>
                      <a:pt x="f59" y="f40"/>
                      <a:pt x="f60" y="f42"/>
                      <a:pt x="f61" y="f42"/>
                    </a:cubicBezTo>
                    <a:cubicBezTo>
                      <a:pt x="f62" y="f42"/>
                      <a:pt x="f63" y="f40"/>
                      <a:pt x="f63" y="f39"/>
                    </a:cubicBezTo>
                    <a:cubicBezTo>
                      <a:pt x="f63" y="f38"/>
                      <a:pt x="f64" y="f37"/>
                      <a:pt x="f65" y="f35"/>
                    </a:cubicBezTo>
                    <a:cubicBezTo>
                      <a:pt x="f65" y="f35"/>
                      <a:pt x="f65" y="f35"/>
                      <a:pt x="f65" y="f23"/>
                    </a:cubicBezTo>
                    <a:cubicBezTo>
                      <a:pt x="f65" y="f23"/>
                      <a:pt x="f65" y="f23"/>
                      <a:pt x="f66" y="f23"/>
                    </a:cubicBezTo>
                    <a:cubicBezTo>
                      <a:pt x="f66" y="f23"/>
                      <a:pt x="f66" y="f23"/>
                      <a:pt x="f66" y="f35"/>
                    </a:cubicBezTo>
                    <a:cubicBezTo>
                      <a:pt x="f67" y="f37"/>
                      <a:pt x="f68" y="f38"/>
                      <a:pt x="f68" y="f39"/>
                    </a:cubicBezTo>
                    <a:cubicBezTo>
                      <a:pt x="f68" y="f40"/>
                      <a:pt x="f69" y="f42"/>
                      <a:pt x="f70" y="f42"/>
                    </a:cubicBezTo>
                    <a:cubicBezTo>
                      <a:pt x="f71" y="f42"/>
                      <a:pt x="f72" y="f40"/>
                      <a:pt x="f72" y="f39"/>
                    </a:cubicBezTo>
                    <a:cubicBezTo>
                      <a:pt x="f72" y="f38"/>
                      <a:pt x="f73" y="f37"/>
                      <a:pt x="f74" y="f35"/>
                    </a:cubicBezTo>
                    <a:cubicBezTo>
                      <a:pt x="f74" y="f35"/>
                      <a:pt x="f74" y="f35"/>
                      <a:pt x="f74" y="f23"/>
                    </a:cubicBezTo>
                    <a:cubicBezTo>
                      <a:pt x="f74" y="f23"/>
                      <a:pt x="f74" y="f23"/>
                      <a:pt x="f75" y="f23"/>
                    </a:cubicBezTo>
                    <a:cubicBezTo>
                      <a:pt x="f75" y="f23"/>
                      <a:pt x="f75" y="f23"/>
                      <a:pt x="f75" y="f35"/>
                    </a:cubicBezTo>
                    <a:cubicBezTo>
                      <a:pt x="f76" y="f37"/>
                      <a:pt x="f77" y="f38"/>
                      <a:pt x="f77" y="f39"/>
                    </a:cubicBezTo>
                    <a:cubicBezTo>
                      <a:pt x="f77" y="f40"/>
                      <a:pt x="f78" y="f42"/>
                      <a:pt x="f79" y="f42"/>
                    </a:cubicBezTo>
                    <a:cubicBezTo>
                      <a:pt x="f80" y="f42"/>
                      <a:pt x="f81" y="f40"/>
                      <a:pt x="f81" y="f39"/>
                    </a:cubicBezTo>
                    <a:cubicBezTo>
                      <a:pt x="f81" y="f38"/>
                      <a:pt x="f82" y="f37"/>
                      <a:pt x="f83" y="f35"/>
                    </a:cubicBezTo>
                    <a:cubicBezTo>
                      <a:pt x="f83" y="f35"/>
                      <a:pt x="f83" y="f35"/>
                      <a:pt x="f83" y="f23"/>
                    </a:cubicBezTo>
                    <a:cubicBezTo>
                      <a:pt x="f83" y="f23"/>
                      <a:pt x="f83" y="f23"/>
                      <a:pt x="f84" y="f23"/>
                    </a:cubicBezTo>
                    <a:cubicBezTo>
                      <a:pt x="f84" y="f23"/>
                      <a:pt x="f84" y="f23"/>
                      <a:pt x="f84" y="f35"/>
                    </a:cubicBezTo>
                    <a:cubicBezTo>
                      <a:pt x="f85" y="f37"/>
                      <a:pt x="f86" y="f38"/>
                      <a:pt x="f86" y="f39"/>
                    </a:cubicBezTo>
                    <a:cubicBezTo>
                      <a:pt x="f86" y="f40"/>
                      <a:pt x="f87" y="f42"/>
                      <a:pt x="f88" y="f42"/>
                    </a:cubicBezTo>
                    <a:cubicBezTo>
                      <a:pt x="f89" y="f42"/>
                      <a:pt x="f22" y="f40"/>
                      <a:pt x="f22" y="f39"/>
                    </a:cubicBezTo>
                    <a:cubicBezTo>
                      <a:pt x="f22" y="f38"/>
                      <a:pt x="f90" y="f37"/>
                      <a:pt x="f91" y="f35"/>
                    </a:cubicBezTo>
                    <a:cubicBezTo>
                      <a:pt x="f91" y="f35"/>
                      <a:pt x="f91" y="f35"/>
                      <a:pt x="f91" y="f23"/>
                    </a:cubicBezTo>
                    <a:cubicBezTo>
                      <a:pt x="f91" y="f23"/>
                      <a:pt x="f91" y="f23"/>
                      <a:pt x="f22" y="f23"/>
                    </a:cubicBezTo>
                    <a:close/>
                    <a:moveTo>
                      <a:pt x="f92" y="f93"/>
                    </a:moveTo>
                    <a:cubicBezTo>
                      <a:pt x="f94" y="f93"/>
                      <a:pt x="f95" y="f96"/>
                      <a:pt x="f95" y="f97"/>
                    </a:cubicBezTo>
                    <a:lnTo>
                      <a:pt x="f95" y="f98"/>
                    </a:lnTo>
                    <a:cubicBezTo>
                      <a:pt x="f95" y="f99"/>
                      <a:pt x="f94" y="f100"/>
                      <a:pt x="f92" y="f100"/>
                    </a:cubicBezTo>
                    <a:cubicBezTo>
                      <a:pt x="f101" y="f100"/>
                      <a:pt x="f102" y="f99"/>
                      <a:pt x="f102" y="f98"/>
                    </a:cubicBezTo>
                    <a:cubicBezTo>
                      <a:pt x="f102" y="f98"/>
                      <a:pt x="f102" y="f98"/>
                      <a:pt x="f102" y="f97"/>
                    </a:cubicBezTo>
                    <a:cubicBezTo>
                      <a:pt x="f102" y="f96"/>
                      <a:pt x="f101" y="f93"/>
                      <a:pt x="f92" y="f93"/>
                    </a:cubicBezTo>
                    <a:close/>
                    <a:moveTo>
                      <a:pt x="f103" y="f93"/>
                    </a:moveTo>
                    <a:cubicBezTo>
                      <a:pt x="f104" y="f93"/>
                      <a:pt x="f105" y="f96"/>
                      <a:pt x="f105" y="f97"/>
                    </a:cubicBezTo>
                    <a:lnTo>
                      <a:pt x="f105" y="f98"/>
                    </a:lnTo>
                    <a:cubicBezTo>
                      <a:pt x="f105" y="f99"/>
                      <a:pt x="f104" y="f100"/>
                      <a:pt x="f103" y="f100"/>
                    </a:cubicBezTo>
                    <a:cubicBezTo>
                      <a:pt x="f106" y="f100"/>
                      <a:pt x="f107" y="f99"/>
                      <a:pt x="f107" y="f98"/>
                    </a:cubicBezTo>
                    <a:cubicBezTo>
                      <a:pt x="f107" y="f98"/>
                      <a:pt x="f107" y="f98"/>
                      <a:pt x="f107" y="f97"/>
                    </a:cubicBezTo>
                    <a:cubicBezTo>
                      <a:pt x="f107" y="f96"/>
                      <a:pt x="f106" y="f93"/>
                      <a:pt x="f103" y="f93"/>
                    </a:cubicBezTo>
                    <a:close/>
                    <a:moveTo>
                      <a:pt x="f108" y="f93"/>
                    </a:moveTo>
                    <a:cubicBezTo>
                      <a:pt x="f109" y="f93"/>
                      <a:pt x="f110" y="f96"/>
                      <a:pt x="f110" y="f97"/>
                    </a:cubicBezTo>
                    <a:lnTo>
                      <a:pt x="f110" y="f98"/>
                    </a:lnTo>
                    <a:cubicBezTo>
                      <a:pt x="f110" y="f99"/>
                      <a:pt x="f109" y="f100"/>
                      <a:pt x="f108" y="f100"/>
                    </a:cubicBezTo>
                    <a:cubicBezTo>
                      <a:pt x="f111" y="f100"/>
                      <a:pt x="f112" y="f99"/>
                      <a:pt x="f112" y="f98"/>
                    </a:cubicBezTo>
                    <a:cubicBezTo>
                      <a:pt x="f112" y="f98"/>
                      <a:pt x="f112" y="f98"/>
                      <a:pt x="f112" y="f97"/>
                    </a:cubicBezTo>
                    <a:cubicBezTo>
                      <a:pt x="f112" y="f96"/>
                      <a:pt x="f111" y="f93"/>
                      <a:pt x="f108" y="f93"/>
                    </a:cubicBezTo>
                    <a:close/>
                    <a:moveTo>
                      <a:pt x="f113" y="f93"/>
                    </a:moveTo>
                    <a:cubicBezTo>
                      <a:pt x="f114" y="f93"/>
                      <a:pt x="f115" y="f96"/>
                      <a:pt x="f115" y="f97"/>
                    </a:cubicBezTo>
                    <a:lnTo>
                      <a:pt x="f115" y="f98"/>
                    </a:lnTo>
                    <a:cubicBezTo>
                      <a:pt x="f115" y="f99"/>
                      <a:pt x="f114" y="f100"/>
                      <a:pt x="f113" y="f100"/>
                    </a:cubicBezTo>
                    <a:cubicBezTo>
                      <a:pt x="f116" y="f100"/>
                      <a:pt x="f117" y="f99"/>
                      <a:pt x="f117" y="f98"/>
                    </a:cubicBezTo>
                    <a:cubicBezTo>
                      <a:pt x="f117" y="f98"/>
                      <a:pt x="f117" y="f98"/>
                      <a:pt x="f117" y="f97"/>
                    </a:cubicBezTo>
                    <a:cubicBezTo>
                      <a:pt x="f117" y="f96"/>
                      <a:pt x="f116" y="f93"/>
                      <a:pt x="f113" y="f93"/>
                    </a:cubicBezTo>
                    <a:close/>
                    <a:moveTo>
                      <a:pt x="f118" y="f93"/>
                    </a:moveTo>
                    <a:cubicBezTo>
                      <a:pt x="f119" y="f93"/>
                      <a:pt x="f120" y="f96"/>
                      <a:pt x="f120" y="f97"/>
                    </a:cubicBezTo>
                    <a:lnTo>
                      <a:pt x="f120" y="f98"/>
                    </a:lnTo>
                    <a:cubicBezTo>
                      <a:pt x="f120" y="f99"/>
                      <a:pt x="f119" y="f100"/>
                      <a:pt x="f118" y="f100"/>
                    </a:cubicBezTo>
                    <a:cubicBezTo>
                      <a:pt x="f121" y="f100"/>
                      <a:pt x="f122" y="f99"/>
                      <a:pt x="f122" y="f98"/>
                    </a:cubicBezTo>
                    <a:cubicBezTo>
                      <a:pt x="f122" y="f98"/>
                      <a:pt x="f122" y="f98"/>
                      <a:pt x="f122" y="f97"/>
                    </a:cubicBezTo>
                    <a:cubicBezTo>
                      <a:pt x="f122" y="f96"/>
                      <a:pt x="f121" y="f93"/>
                      <a:pt x="f118" y="f93"/>
                    </a:cubicBezTo>
                    <a:close/>
                    <a:moveTo>
                      <a:pt x="f123" y="f93"/>
                    </a:moveTo>
                    <a:cubicBezTo>
                      <a:pt x="f124" y="f93"/>
                      <a:pt x="f125" y="f96"/>
                      <a:pt x="f125" y="f97"/>
                    </a:cubicBezTo>
                    <a:lnTo>
                      <a:pt x="f125" y="f98"/>
                    </a:lnTo>
                    <a:cubicBezTo>
                      <a:pt x="f125" y="f99"/>
                      <a:pt x="f124" y="f100"/>
                      <a:pt x="f123" y="f100"/>
                    </a:cubicBezTo>
                    <a:cubicBezTo>
                      <a:pt x="f126" y="f100"/>
                      <a:pt x="f127" y="f99"/>
                      <a:pt x="f127" y="f98"/>
                    </a:cubicBezTo>
                    <a:cubicBezTo>
                      <a:pt x="f127" y="f98"/>
                      <a:pt x="f127" y="f98"/>
                      <a:pt x="f127" y="f97"/>
                    </a:cubicBezTo>
                    <a:cubicBezTo>
                      <a:pt x="f127" y="f96"/>
                      <a:pt x="f126" y="f93"/>
                      <a:pt x="f123" y="f93"/>
                    </a:cubicBezTo>
                    <a:close/>
                    <a:moveTo>
                      <a:pt x="f128" y="f5"/>
                    </a:moveTo>
                    <a:cubicBezTo>
                      <a:pt x="f129" y="f5"/>
                      <a:pt x="f130" y="f131"/>
                      <a:pt x="f130" y="f132"/>
                    </a:cubicBezTo>
                    <a:cubicBezTo>
                      <a:pt x="f130" y="f132"/>
                      <a:pt x="f130" y="f132"/>
                      <a:pt x="f130" y="f133"/>
                    </a:cubicBezTo>
                    <a:cubicBezTo>
                      <a:pt x="f130" y="f133"/>
                      <a:pt x="f130" y="f133"/>
                      <a:pt x="f134" y="f133"/>
                    </a:cubicBezTo>
                    <a:cubicBezTo>
                      <a:pt x="f134" y="f133"/>
                      <a:pt x="f134" y="f133"/>
                      <a:pt x="f134" y="f132"/>
                    </a:cubicBezTo>
                    <a:cubicBezTo>
                      <a:pt x="f134" y="f131"/>
                      <a:pt x="f135" y="f5"/>
                      <a:pt x="f136" y="f5"/>
                    </a:cubicBezTo>
                    <a:cubicBezTo>
                      <a:pt x="f137" y="f5"/>
                      <a:pt x="f138" y="f131"/>
                      <a:pt x="f138" y="f132"/>
                    </a:cubicBezTo>
                    <a:cubicBezTo>
                      <a:pt x="f138" y="f132"/>
                      <a:pt x="f138" y="f132"/>
                      <a:pt x="f138" y="f133"/>
                    </a:cubicBezTo>
                    <a:cubicBezTo>
                      <a:pt x="f138" y="f133"/>
                      <a:pt x="f138" y="f133"/>
                      <a:pt x="f139" y="f133"/>
                    </a:cubicBezTo>
                    <a:cubicBezTo>
                      <a:pt x="f139" y="f133"/>
                      <a:pt x="f139" y="f133"/>
                      <a:pt x="f139" y="f132"/>
                    </a:cubicBezTo>
                    <a:cubicBezTo>
                      <a:pt x="f139" y="f131"/>
                      <a:pt x="f140" y="f5"/>
                      <a:pt x="f141" y="f5"/>
                    </a:cubicBezTo>
                    <a:cubicBezTo>
                      <a:pt x="f142" y="f5"/>
                      <a:pt x="f143" y="f131"/>
                      <a:pt x="f143" y="f132"/>
                    </a:cubicBezTo>
                    <a:cubicBezTo>
                      <a:pt x="f143" y="f132"/>
                      <a:pt x="f143" y="f132"/>
                      <a:pt x="f143" y="f133"/>
                    </a:cubicBezTo>
                    <a:cubicBezTo>
                      <a:pt x="f143" y="f133"/>
                      <a:pt x="f143" y="f133"/>
                      <a:pt x="f144" y="f133"/>
                    </a:cubicBezTo>
                    <a:cubicBezTo>
                      <a:pt x="f144" y="f133"/>
                      <a:pt x="f144" y="f133"/>
                      <a:pt x="f144" y="f132"/>
                    </a:cubicBezTo>
                    <a:cubicBezTo>
                      <a:pt x="f144" y="f131"/>
                      <a:pt x="f145" y="f5"/>
                      <a:pt x="f113" y="f5"/>
                    </a:cubicBezTo>
                    <a:cubicBezTo>
                      <a:pt x="f146" y="f5"/>
                      <a:pt x="f147" y="f131"/>
                      <a:pt x="f147" y="f132"/>
                    </a:cubicBezTo>
                    <a:cubicBezTo>
                      <a:pt x="f147" y="f132"/>
                      <a:pt x="f147" y="f132"/>
                      <a:pt x="f147" y="f133"/>
                    </a:cubicBezTo>
                    <a:cubicBezTo>
                      <a:pt x="f147" y="f133"/>
                      <a:pt x="f147" y="f133"/>
                      <a:pt x="f148" y="f133"/>
                    </a:cubicBezTo>
                    <a:cubicBezTo>
                      <a:pt x="f148" y="f133"/>
                      <a:pt x="f148" y="f133"/>
                      <a:pt x="f148" y="f132"/>
                    </a:cubicBezTo>
                    <a:cubicBezTo>
                      <a:pt x="f148" y="f131"/>
                      <a:pt x="f149" y="f5"/>
                      <a:pt x="f150" y="f5"/>
                    </a:cubicBezTo>
                    <a:cubicBezTo>
                      <a:pt x="f151" y="f5"/>
                      <a:pt x="f152" y="f131"/>
                      <a:pt x="f152" y="f132"/>
                    </a:cubicBezTo>
                    <a:cubicBezTo>
                      <a:pt x="f152" y="f132"/>
                      <a:pt x="f152" y="f132"/>
                      <a:pt x="f152" y="f133"/>
                    </a:cubicBezTo>
                    <a:cubicBezTo>
                      <a:pt x="f152" y="f133"/>
                      <a:pt x="f152" y="f133"/>
                      <a:pt x="f153" y="f133"/>
                    </a:cubicBezTo>
                    <a:cubicBezTo>
                      <a:pt x="f153" y="f133"/>
                      <a:pt x="f153" y="f133"/>
                      <a:pt x="f153" y="f132"/>
                    </a:cubicBezTo>
                    <a:cubicBezTo>
                      <a:pt x="f153" y="f131"/>
                      <a:pt x="f154" y="f5"/>
                      <a:pt x="f155" y="f5"/>
                    </a:cubicBezTo>
                    <a:cubicBezTo>
                      <a:pt x="f156" y="f5"/>
                      <a:pt x="f157" y="f131"/>
                      <a:pt x="f157" y="f132"/>
                    </a:cubicBezTo>
                    <a:cubicBezTo>
                      <a:pt x="f157" y="f132"/>
                      <a:pt x="f157" y="f132"/>
                      <a:pt x="f157" y="f133"/>
                    </a:cubicBezTo>
                    <a:cubicBezTo>
                      <a:pt x="f157" y="f133"/>
                      <a:pt x="f157" y="f133"/>
                      <a:pt x="f158" y="f133"/>
                    </a:cubicBezTo>
                    <a:cubicBezTo>
                      <a:pt x="f159" y="f133"/>
                      <a:pt x="f6" y="f160"/>
                      <a:pt x="f6" y="f161"/>
                    </a:cubicBezTo>
                    <a:cubicBezTo>
                      <a:pt x="f6" y="f161"/>
                      <a:pt x="f6" y="f161"/>
                      <a:pt x="f6" y="f162"/>
                    </a:cubicBezTo>
                    <a:cubicBezTo>
                      <a:pt x="f6" y="f163"/>
                      <a:pt x="f159" y="f7"/>
                      <a:pt x="f158" y="f7"/>
                    </a:cubicBezTo>
                    <a:cubicBezTo>
                      <a:pt x="f158" y="f7"/>
                      <a:pt x="f158" y="f7"/>
                      <a:pt x="f164" y="f7"/>
                    </a:cubicBezTo>
                    <a:cubicBezTo>
                      <a:pt x="f165" y="f7"/>
                      <a:pt x="f5" y="f163"/>
                      <a:pt x="f5" y="f162"/>
                    </a:cubicBezTo>
                    <a:cubicBezTo>
                      <a:pt x="f5" y="f162"/>
                      <a:pt x="f5" y="f162"/>
                      <a:pt x="f5" y="f161"/>
                    </a:cubicBezTo>
                    <a:cubicBezTo>
                      <a:pt x="f5" y="f160"/>
                      <a:pt x="f165" y="f133"/>
                      <a:pt x="f164" y="f133"/>
                    </a:cubicBezTo>
                    <a:cubicBezTo>
                      <a:pt x="f164" y="f133"/>
                      <a:pt x="f164" y="f133"/>
                      <a:pt x="f166" y="f133"/>
                    </a:cubicBezTo>
                    <a:cubicBezTo>
                      <a:pt x="f166" y="f133"/>
                      <a:pt x="f166" y="f133"/>
                      <a:pt x="f166" y="f132"/>
                    </a:cubicBezTo>
                    <a:cubicBezTo>
                      <a:pt x="f166" y="f131"/>
                      <a:pt x="f167" y="f5"/>
                      <a:pt x="f12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黑体" pitchFamily="49"/>
                  <a:ea typeface="黑体" pitchFamily="49"/>
                  <a:cs typeface=""/>
                </a:endParaRPr>
              </a:p>
            </p:txBody>
          </p:sp>
        </p:grpSp>
        <p:sp>
          <p:nvSpPr>
            <p:cNvPr id="30" name="文本框 27">
              <a:extLst>
                <a:ext uri="{FF2B5EF4-FFF2-40B4-BE49-F238E27FC236}">
                  <a16:creationId xmlns:a16="http://schemas.microsoft.com/office/drawing/2014/main" id="{6996A95D-A9E6-CA77-FE38-640EADCAC52F}"/>
                </a:ext>
              </a:extLst>
            </p:cNvPr>
            <p:cNvSpPr txBox="1"/>
            <p:nvPr/>
          </p:nvSpPr>
          <p:spPr>
            <a:xfrm>
              <a:off x="6672879" y="4739966"/>
              <a:ext cx="1742937" cy="26034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100" b="0" i="0" u="none" strike="noStrike" kern="1200" cap="none" spc="0" baseline="0">
                  <a:solidFill>
                    <a:srgbClr val="404040"/>
                  </a:solidFill>
                  <a:uFillTx/>
                  <a:latin typeface="黑体" pitchFamily="49"/>
                  <a:ea typeface="黑体" pitchFamily="49"/>
                  <a:cs typeface=""/>
                </a:rPr>
                <a:t>时间：</a:t>
              </a:r>
              <a:r>
                <a:rPr lang="en-US" sz="1100" b="0" i="0" u="none" strike="noStrike" kern="1200" cap="none" spc="0" baseline="0">
                  <a:solidFill>
                    <a:srgbClr val="404040"/>
                  </a:solidFill>
                  <a:uFillTx/>
                  <a:latin typeface="黑体" pitchFamily="49"/>
                  <a:ea typeface="黑体" pitchFamily="49"/>
                  <a:cs typeface=""/>
                </a:rPr>
                <a:t>2023</a:t>
              </a:r>
              <a:r>
                <a:rPr lang="zh-CN" sz="1100" b="0" i="0" u="none" strike="noStrike" kern="1200" cap="none" spc="0" baseline="0">
                  <a:solidFill>
                    <a:srgbClr val="404040"/>
                  </a:solidFill>
                  <a:uFillTx/>
                  <a:latin typeface="黑体" pitchFamily="49"/>
                  <a:ea typeface="黑体" pitchFamily="49"/>
                  <a:cs typeface=""/>
                </a:rPr>
                <a:t>年</a:t>
              </a:r>
              <a:r>
                <a:rPr lang="en-US" sz="1100" b="0" i="0" u="none" strike="noStrike" kern="1200" cap="none" spc="0" baseline="0">
                  <a:solidFill>
                    <a:srgbClr val="404040"/>
                  </a:solidFill>
                  <a:uFillTx/>
                  <a:latin typeface="黑体" pitchFamily="49"/>
                  <a:ea typeface="黑体" pitchFamily="49"/>
                  <a:cs typeface=""/>
                </a:rPr>
                <a:t>6</a:t>
              </a:r>
              <a:r>
                <a:rPr lang="zh-CN" sz="1100" b="0" i="0" u="none" strike="noStrike" kern="1200" cap="none" spc="0" baseline="0">
                  <a:solidFill>
                    <a:srgbClr val="404040"/>
                  </a:solidFill>
                  <a:uFillTx/>
                  <a:latin typeface="黑体" pitchFamily="49"/>
                  <a:ea typeface="黑体" pitchFamily="49"/>
                  <a:cs typeface=""/>
                </a:rPr>
                <a:t>月</a:t>
              </a:r>
              <a:endParaRPr lang="en-US" sz="1100" b="0" i="0" u="none" strike="noStrike" kern="1200" cap="none" spc="0" baseline="0">
                <a:solidFill>
                  <a:srgbClr val="404040"/>
                </a:solidFill>
                <a:uFillTx/>
                <a:latin typeface="黑体" pitchFamily="49"/>
                <a:ea typeface="黑体" pitchFamily="49"/>
                <a:cs typefac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1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0-#ppt_w/2"/>
                                          </p:val>
                                        </p:tav>
                                        <p:tav tm="100000">
                                          <p:val>
                                            <p:strVal val="#ppt_x"/>
                                          </p:val>
                                        </p:tav>
                                      </p:tavLst>
                                    </p:anim>
                                    <p:anim calcmode="lin" valueType="num">
                                      <p:cBhvr>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0-#ppt_w/2"/>
                                          </p:val>
                                        </p:tav>
                                        <p:tav tm="100000">
                                          <p:val>
                                            <p:strVal val="#ppt_x"/>
                                          </p:val>
                                        </p:tav>
                                      </p:tavLst>
                                    </p:anim>
                                    <p:anim calcmode="lin" valueType="num">
                                      <p:cBhvr>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0-#ppt_w/2"/>
                                          </p:val>
                                        </p:tav>
                                        <p:tav tm="100000">
                                          <p:val>
                                            <p:strVal val="#ppt_x"/>
                                          </p:val>
                                        </p:tav>
                                      </p:tavLst>
                                    </p:anim>
                                    <p:anim calcmode="lin" valueType="num">
                                      <p:cBhvr>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0-#ppt_w/2"/>
                                          </p:val>
                                        </p:tav>
                                        <p:tav tm="100000">
                                          <p:val>
                                            <p:strVal val="#ppt_x"/>
                                          </p:val>
                                        </p:tav>
                                      </p:tavLst>
                                    </p:anim>
                                    <p:anim calcmode="lin" valueType="num">
                                      <p:cBhvr>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ppt_x</p:attrName>
                                        </p:attrNameLst>
                                      </p:cBhvr>
                                      <p:tavLst>
                                        <p:tav tm="0">
                                          <p:val>
                                            <p:strVal val="0-#ppt_w/2"/>
                                          </p:val>
                                        </p:tav>
                                        <p:tav tm="100000">
                                          <p:val>
                                            <p:strVal val="#ppt_x"/>
                                          </p:val>
                                        </p:tav>
                                      </p:tavLst>
                                    </p:anim>
                                    <p:anim calcmode="lin" valueType="num">
                                      <p:cBhvr>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12" decel="10000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ppt_x</p:attrName>
                                        </p:attrNameLst>
                                      </p:cBhvr>
                                      <p:tavLst>
                                        <p:tav tm="0">
                                          <p:val>
                                            <p:strVal val="0-#ppt_w/2"/>
                                          </p:val>
                                        </p:tav>
                                        <p:tav tm="100000">
                                          <p:val>
                                            <p:strVal val="#ppt_x"/>
                                          </p:val>
                                        </p:tav>
                                      </p:tavLst>
                                    </p:anim>
                                    <p:anim calcmode="lin" valueType="num">
                                      <p:cBhvr>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ppt_x</p:attrName>
                                        </p:attrNameLst>
                                      </p:cBhvr>
                                      <p:tavLst>
                                        <p:tav tm="0">
                                          <p:val>
                                            <p:strVal val="0-#ppt_w/2"/>
                                          </p:val>
                                        </p:tav>
                                        <p:tav tm="100000">
                                          <p:val>
                                            <p:strVal val="#ppt_x"/>
                                          </p:val>
                                        </p:tav>
                                      </p:tavLst>
                                    </p:anim>
                                    <p:anim calcmode="lin" valueType="num">
                                      <p:cBhvr>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2" decel="10000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0-#ppt_w/2"/>
                                          </p:val>
                                        </p:tav>
                                        <p:tav tm="100000">
                                          <p:val>
                                            <p:strVal val="#ppt_x"/>
                                          </p:val>
                                        </p:tav>
                                      </p:tavLst>
                                    </p:anim>
                                    <p:anim calcmode="lin" valueType="num">
                                      <p:cBhvr>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ppt_x</p:attrName>
                                        </p:attrNameLst>
                                      </p:cBhvr>
                                      <p:tavLst>
                                        <p:tav tm="0">
                                          <p:val>
                                            <p:strVal val="0-#ppt_w/2"/>
                                          </p:val>
                                        </p:tav>
                                        <p:tav tm="100000">
                                          <p:val>
                                            <p:strVal val="#ppt_x"/>
                                          </p:val>
                                        </p:tav>
                                      </p:tavLst>
                                    </p:anim>
                                    <p:anim calcmode="lin" valueType="num">
                                      <p:cBhvr>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ppt_x</p:attrName>
                                        </p:attrNameLst>
                                      </p:cBhvr>
                                      <p:tavLst>
                                        <p:tav tm="0">
                                          <p:val>
                                            <p:strVal val="1+#ppt_w/2"/>
                                          </p:val>
                                        </p:tav>
                                        <p:tav tm="100000">
                                          <p:val>
                                            <p:strVal val="#ppt_x"/>
                                          </p:val>
                                        </p:tav>
                                      </p:tavLst>
                                    </p:anim>
                                    <p:anim calcmode="lin" valueType="num">
                                      <p:cBhvr>
                                        <p:cTn id="48" dur="500" fill="hold"/>
                                        <p:tgtEl>
                                          <p:spTgt spid="3"/>
                                        </p:tgtEl>
                                        <p:attrNameLst>
                                          <p:attrName>ppt_y</p:attrName>
                                        </p:attrNameLst>
                                      </p:cBhvr>
                                      <p:tavLst>
                                        <p:tav tm="0">
                                          <p:val>
                                            <p:strVal val="0-#ppt_h/2"/>
                                          </p:val>
                                        </p:tav>
                                        <p:tav tm="100000">
                                          <p:val>
                                            <p:strVal val="#ppt_y"/>
                                          </p:val>
                                        </p:tav>
                                      </p:tavLst>
                                    </p:anim>
                                  </p:childTnLst>
                                </p:cTn>
                              </p:par>
                              <p:par>
                                <p:cTn id="49" presetID="2" presetClass="entr" presetSubtype="3" decel="10000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ppt_x</p:attrName>
                                        </p:attrNameLst>
                                      </p:cBhvr>
                                      <p:tavLst>
                                        <p:tav tm="0">
                                          <p:val>
                                            <p:strVal val="1+#ppt_w/2"/>
                                          </p:val>
                                        </p:tav>
                                        <p:tav tm="100000">
                                          <p:val>
                                            <p:strVal val="#ppt_x"/>
                                          </p:val>
                                        </p:tav>
                                      </p:tavLst>
                                    </p:anim>
                                    <p:anim calcmode="lin" valueType="num">
                                      <p:cBhvr>
                                        <p:cTn id="52" dur="500" fill="hold"/>
                                        <p:tgtEl>
                                          <p:spTgt spid="5"/>
                                        </p:tgtEl>
                                        <p:attrNameLst>
                                          <p:attrName>ppt_y</p:attrName>
                                        </p:attrNameLst>
                                      </p:cBhvr>
                                      <p:tavLst>
                                        <p:tav tm="0">
                                          <p:val>
                                            <p:strVal val="0-#ppt_h/2"/>
                                          </p:val>
                                        </p:tav>
                                        <p:tav tm="100000">
                                          <p:val>
                                            <p:strVal val="#ppt_y"/>
                                          </p:val>
                                        </p:tav>
                                      </p:tavLst>
                                    </p:anim>
                                  </p:childTnLst>
                                </p:cTn>
                              </p:par>
                              <p:par>
                                <p:cTn id="53" presetID="2" presetClass="entr" presetSubtype="3" decel="10000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ppt_x</p:attrName>
                                        </p:attrNameLst>
                                      </p:cBhvr>
                                      <p:tavLst>
                                        <p:tav tm="0">
                                          <p:val>
                                            <p:strVal val="1+#ppt_w/2"/>
                                          </p:val>
                                        </p:tav>
                                        <p:tav tm="100000">
                                          <p:val>
                                            <p:strVal val="#ppt_x"/>
                                          </p:val>
                                        </p:tav>
                                      </p:tavLst>
                                    </p:anim>
                                    <p:anim calcmode="lin" valueType="num">
                                      <p:cBhvr>
                                        <p:cTn id="56" dur="500" fill="hold"/>
                                        <p:tgtEl>
                                          <p:spTgt spid="6"/>
                                        </p:tgtEl>
                                        <p:attrNameLst>
                                          <p:attrName>ppt_y</p:attrName>
                                        </p:attrNameLst>
                                      </p:cBhvr>
                                      <p:tavLst>
                                        <p:tav tm="0">
                                          <p:val>
                                            <p:strVal val="0-#ppt_h/2"/>
                                          </p:val>
                                        </p:tav>
                                        <p:tav tm="100000">
                                          <p:val>
                                            <p:strVal val="#ppt_y"/>
                                          </p:val>
                                        </p:tav>
                                      </p:tavLst>
                                    </p:anim>
                                  </p:childTnLst>
                                </p:cTn>
                              </p:par>
                              <p:par>
                                <p:cTn id="57" presetID="2" presetClass="entr" presetSubtype="3" decel="10000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ppt_x</p:attrName>
                                        </p:attrNameLst>
                                      </p:cBhvr>
                                      <p:tavLst>
                                        <p:tav tm="0">
                                          <p:val>
                                            <p:strVal val="1+#ppt_w/2"/>
                                          </p:val>
                                        </p:tav>
                                        <p:tav tm="100000">
                                          <p:val>
                                            <p:strVal val="#ppt_x"/>
                                          </p:val>
                                        </p:tav>
                                      </p:tavLst>
                                    </p:anim>
                                    <p:anim calcmode="lin" valueType="num">
                                      <p:cBhvr>
                                        <p:cTn id="60" dur="500" fill="hold"/>
                                        <p:tgtEl>
                                          <p:spTgt spid="7"/>
                                        </p:tgtEl>
                                        <p:attrNameLst>
                                          <p:attrName>ppt_y</p:attrName>
                                        </p:attrNameLst>
                                      </p:cBhvr>
                                      <p:tavLst>
                                        <p:tav tm="0">
                                          <p:val>
                                            <p:strVal val="0-#ppt_h/2"/>
                                          </p:val>
                                        </p:tav>
                                        <p:tav tm="100000">
                                          <p:val>
                                            <p:strVal val="#ppt_y"/>
                                          </p:val>
                                        </p:tav>
                                      </p:tavLst>
                                    </p:anim>
                                  </p:childTnLst>
                                </p:cTn>
                              </p:par>
                              <p:par>
                                <p:cTn id="61" presetID="2" presetClass="entr" presetSubtype="3" decel="10000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ppt_x</p:attrName>
                                        </p:attrNameLst>
                                      </p:cBhvr>
                                      <p:tavLst>
                                        <p:tav tm="0">
                                          <p:val>
                                            <p:strVal val="1+#ppt_w/2"/>
                                          </p:val>
                                        </p:tav>
                                        <p:tav tm="100000">
                                          <p:val>
                                            <p:strVal val="#ppt_x"/>
                                          </p:val>
                                        </p:tav>
                                      </p:tavLst>
                                    </p:anim>
                                    <p:anim calcmode="lin" valueType="num">
                                      <p:cBhvr>
                                        <p:cTn id="64" dur="500" fill="hold"/>
                                        <p:tgtEl>
                                          <p:spTgt spid="4"/>
                                        </p:tgtEl>
                                        <p:attrNameLst>
                                          <p:attrName>ppt_y</p:attrName>
                                        </p:attrNameLst>
                                      </p:cBhvr>
                                      <p:tavLst>
                                        <p:tav tm="0">
                                          <p:val>
                                            <p:strVal val="0-#ppt_h/2"/>
                                          </p:val>
                                        </p:tav>
                                        <p:tav tm="100000">
                                          <p:val>
                                            <p:strVal val="#ppt_y"/>
                                          </p:val>
                                        </p:tav>
                                      </p:tavLst>
                                    </p:anim>
                                  </p:childTnLst>
                                </p:cTn>
                              </p:par>
                              <p:par>
                                <p:cTn id="65" presetID="2" presetClass="entr" presetSubtype="3" decel="10000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ppt_x</p:attrName>
                                        </p:attrNameLst>
                                      </p:cBhvr>
                                      <p:tavLst>
                                        <p:tav tm="0">
                                          <p:val>
                                            <p:strVal val="1+#ppt_w/2"/>
                                          </p:val>
                                        </p:tav>
                                        <p:tav tm="100000">
                                          <p:val>
                                            <p:strVal val="#ppt_x"/>
                                          </p:val>
                                        </p:tav>
                                      </p:tavLst>
                                    </p:anim>
                                    <p:anim calcmode="lin" valueType="num">
                                      <p:cBhvr>
                                        <p:cTn id="68" dur="500" fill="hold"/>
                                        <p:tgtEl>
                                          <p:spTgt spid="8"/>
                                        </p:tgtEl>
                                        <p:attrNameLst>
                                          <p:attrName>ppt_y</p:attrName>
                                        </p:attrNameLst>
                                      </p:cBhvr>
                                      <p:tavLst>
                                        <p:tav tm="0">
                                          <p:val>
                                            <p:strVal val="0-#ppt_h/2"/>
                                          </p:val>
                                        </p:tav>
                                        <p:tav tm="100000">
                                          <p:val>
                                            <p:strVal val="#ppt_y"/>
                                          </p:val>
                                        </p:tav>
                                      </p:tavLst>
                                    </p:anim>
                                  </p:childTnLst>
                                </p:cTn>
                              </p:par>
                            </p:childTnLst>
                          </p:cTn>
                        </p:par>
                        <p:par>
                          <p:cTn id="69" fill="hold">
                            <p:stCondLst>
                              <p:cond delay="5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9"/>
                                        </p:tgtEl>
                                        <p:attrNameLst>
                                          <p:attrName>ppt_y</p:attrName>
                                        </p:attrNameLst>
                                      </p:cBhvr>
                                      <p:tavLst>
                                        <p:tav tm="0">
                                          <p:val>
                                            <p:strVal val="#ppt_y"/>
                                          </p:val>
                                        </p:tav>
                                        <p:tav tm="100000">
                                          <p:val>
                                            <p:strVal val="#ppt_y"/>
                                          </p:val>
                                        </p:tav>
                                      </p:tavLst>
                                    </p:anim>
                                    <p:anim calcmode="lin" valueType="num">
                                      <p:cBhvr>
                                        <p:cTn id="74"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p:tgtEl>
                                          <p:spTgt spid="19"/>
                                        </p:tgtEl>
                                      </p:cBhvr>
                                    </p:animEffect>
                                  </p:childTnLst>
                                </p:cTn>
                              </p:par>
                              <p:par>
                                <p:cTn id="77" presetID="16" presetClass="entr" presetSubtype="21" fill="hold" grpId="0" nodeType="withEffect">
                                  <p:stCondLst>
                                    <p:cond delay="25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par>
                                <p:cTn id="80" presetID="2" presetClass="entr" presetSubtype="4" fill="hold" nodeType="withEffect">
                                  <p:stCondLst>
                                    <p:cond delay="250"/>
                                  </p:st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ppt_x</p:attrName>
                                        </p:attrNameLst>
                                      </p:cBhvr>
                                      <p:tavLst>
                                        <p:tav tm="0">
                                          <p:val>
                                            <p:strVal val="#ppt_x"/>
                                          </p:val>
                                        </p:tav>
                                        <p:tav tm="100000">
                                          <p:val>
                                            <p:strVal val="#ppt_x"/>
                                          </p:val>
                                        </p:tav>
                                      </p:tavLst>
                                    </p:anim>
                                    <p:anim calcmode="lin" valueType="num">
                                      <p:cBhvr>
                                        <p:cTn id="83" dur="500" fill="hold"/>
                                        <p:tgtEl>
                                          <p:spTgt spid="21"/>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25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ppt_x</p:attrName>
                                        </p:attrNameLst>
                                      </p:cBhvr>
                                      <p:tavLst>
                                        <p:tav tm="0">
                                          <p:val>
                                            <p:strVal val="#ppt_x"/>
                                          </p:val>
                                        </p:tav>
                                        <p:tav tm="100000">
                                          <p:val>
                                            <p:strVal val="#ppt_x"/>
                                          </p:val>
                                        </p:tav>
                                      </p:tavLst>
                                    </p:anim>
                                    <p:anim calcmode="lin" valueType="num">
                                      <p:cBhvr>
                                        <p:cTn id="8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name="Slide298">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ADE0986-F383-6442-DC9E-356EF172799A}"/>
              </a:ext>
            </a:extLst>
          </p:cNvPr>
          <p:cNvSpPr txBox="1"/>
          <p:nvPr/>
        </p:nvSpPr>
        <p:spPr>
          <a:xfrm>
            <a:off x="890909" y="805184"/>
            <a:ext cx="135762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图纸比例</a:t>
            </a:r>
          </a:p>
        </p:txBody>
      </p:sp>
      <p:sp>
        <p:nvSpPr>
          <p:cNvPr id="3" name="文本框 2">
            <a:extLst>
              <a:ext uri="{FF2B5EF4-FFF2-40B4-BE49-F238E27FC236}">
                <a16:creationId xmlns:a16="http://schemas.microsoft.com/office/drawing/2014/main" id="{224EECE6-0DDC-8D7A-44EA-9D69A90A3590}"/>
              </a:ext>
            </a:extLst>
          </p:cNvPr>
          <p:cNvSpPr txBox="1"/>
          <p:nvPr/>
        </p:nvSpPr>
        <p:spPr>
          <a:xfrm>
            <a:off x="9243697" y="3688717"/>
            <a:ext cx="1956431"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Arial" pitchFamily="34"/>
                <a:ea typeface="宋体" pitchFamily="2"/>
                <a:cs typeface=""/>
              </a:rPr>
              <a:t>比例</a:t>
            </a:r>
            <a:r>
              <a:rPr lang="en-US" sz="1800" b="0" i="0" u="none" strike="noStrike" kern="1200" cap="none" spc="0" baseline="0">
                <a:solidFill>
                  <a:srgbClr val="000000"/>
                </a:solidFill>
                <a:uFillTx/>
                <a:latin typeface="Arial" pitchFamily="34"/>
                <a:ea typeface="宋体" pitchFamily="2"/>
                <a:cs typeface=""/>
              </a:rPr>
              <a:t>1:2</a:t>
            </a:r>
            <a:r>
              <a:rPr lang="zh-CN" sz="1800" b="0" i="0" u="none" strike="noStrike" kern="1200" cap="none" spc="0" baseline="0">
                <a:solidFill>
                  <a:srgbClr val="000000"/>
                </a:solidFill>
                <a:uFillTx/>
                <a:latin typeface="Arial" pitchFamily="34"/>
                <a:ea typeface="宋体" pitchFamily="2"/>
                <a:cs typeface=""/>
              </a:rPr>
              <a:t>，和</a:t>
            </a:r>
            <a:r>
              <a:rPr lang="en-US" sz="1800" b="0" i="0" u="none" strike="noStrike" kern="1200" cap="none" spc="0" baseline="0">
                <a:solidFill>
                  <a:srgbClr val="000000"/>
                </a:solidFill>
                <a:uFillTx/>
                <a:latin typeface="Arial" pitchFamily="34"/>
                <a:ea typeface="宋体" pitchFamily="2"/>
                <a:cs typeface=""/>
              </a:rPr>
              <a:t>2:1</a:t>
            </a:r>
          </a:p>
        </p:txBody>
      </p:sp>
      <p:pic>
        <p:nvPicPr>
          <p:cNvPr id="4" name="图片 3" descr="55">
            <a:extLst>
              <a:ext uri="{FF2B5EF4-FFF2-40B4-BE49-F238E27FC236}">
                <a16:creationId xmlns:a16="http://schemas.microsoft.com/office/drawing/2014/main" id="{A521BABE-15DD-8D63-BAF7-1353C7A1AC83}"/>
              </a:ext>
            </a:extLst>
          </p:cNvPr>
          <p:cNvPicPr>
            <a:picLocks noChangeAspect="1"/>
          </p:cNvPicPr>
          <p:nvPr/>
        </p:nvPicPr>
        <p:blipFill>
          <a:blip r:embed="rId3"/>
          <a:stretch>
            <a:fillRect/>
          </a:stretch>
        </p:blipFill>
        <p:spPr>
          <a:xfrm>
            <a:off x="153033" y="1560195"/>
            <a:ext cx="5359398" cy="3737609"/>
          </a:xfrm>
          <a:prstGeom prst="rect">
            <a:avLst/>
          </a:prstGeom>
          <a:noFill/>
          <a:ln cap="flat">
            <a:noFill/>
          </a:ln>
        </p:spPr>
      </p:pic>
      <p:sp>
        <p:nvSpPr>
          <p:cNvPr id="5" name="文本框 4">
            <a:extLst>
              <a:ext uri="{FF2B5EF4-FFF2-40B4-BE49-F238E27FC236}">
                <a16:creationId xmlns:a16="http://schemas.microsoft.com/office/drawing/2014/main" id="{D99A74D5-CBAE-82BB-8F4D-F599C9D752F7}"/>
              </a:ext>
            </a:extLst>
          </p:cNvPr>
          <p:cNvSpPr txBox="1"/>
          <p:nvPr/>
        </p:nvSpPr>
        <p:spPr>
          <a:xfrm>
            <a:off x="8310240" y="1381758"/>
            <a:ext cx="3881115" cy="23069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黑体" pitchFamily="49"/>
              </a:rPr>
              <a:t>比例：</a:t>
            </a:r>
            <a:r>
              <a:rPr lang="zh-CN" sz="1800" b="0" i="0" u="none" strike="noStrike" kern="1200" cap="none" spc="0" baseline="0">
                <a:solidFill>
                  <a:srgbClr val="000000"/>
                </a:solidFill>
                <a:uFillTx/>
                <a:latin typeface="黑体" pitchFamily="49"/>
                <a:ea typeface="黑体" pitchFamily="49"/>
                <a:cs typeface="黑体" pitchFamily="49"/>
              </a:rPr>
              <a:t>是图纸上画的和真实的物体的比例。</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按照ISO5455的规定，允许使用的比例</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黑体" pitchFamily="49"/>
              </a:rPr>
              <a:t>放大图：</a:t>
            </a:r>
            <a:r>
              <a:rPr lang="en-US" sz="1800" b="0" i="0" u="none" strike="noStrike" kern="1200" cap="none" spc="0" baseline="0">
                <a:solidFill>
                  <a:srgbClr val="000000"/>
                </a:solidFill>
                <a:uFillTx/>
                <a:latin typeface="黑体" pitchFamily="49"/>
                <a:ea typeface="黑体" pitchFamily="49"/>
                <a:cs typeface="黑体" pitchFamily="49"/>
              </a:rPr>
              <a:t>100、50、20、10、5、2:1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黑体" pitchFamily="49"/>
              </a:rPr>
              <a:t>缩小图：</a:t>
            </a:r>
            <a:r>
              <a:rPr lang="en-US" sz="1800" b="0" i="0" u="none" strike="noStrike" kern="1200" cap="none" spc="0" baseline="0">
                <a:solidFill>
                  <a:srgbClr val="000000"/>
                </a:solidFill>
                <a:uFillTx/>
                <a:latin typeface="黑体" pitchFamily="49"/>
                <a:ea typeface="黑体" pitchFamily="49"/>
                <a:cs typeface="黑体" pitchFamily="49"/>
              </a:rPr>
              <a:t>1 比 2、5、10、20、50、100、200、500、1000…</a:t>
            </a:r>
          </a:p>
        </p:txBody>
      </p:sp>
      <p:pic>
        <p:nvPicPr>
          <p:cNvPr id="6" name="图片 5">
            <a:extLst>
              <a:ext uri="{FF2B5EF4-FFF2-40B4-BE49-F238E27FC236}">
                <a16:creationId xmlns:a16="http://schemas.microsoft.com/office/drawing/2014/main" id="{9031965F-0A48-38C8-ACD4-826E47C68A29}"/>
              </a:ext>
            </a:extLst>
          </p:cNvPr>
          <p:cNvPicPr>
            <a:picLocks noChangeAspect="1"/>
          </p:cNvPicPr>
          <p:nvPr/>
        </p:nvPicPr>
        <p:blipFill>
          <a:blip r:embed="rId4"/>
          <a:stretch>
            <a:fillRect/>
          </a:stretch>
        </p:blipFill>
        <p:spPr>
          <a:xfrm>
            <a:off x="9243697" y="4331339"/>
            <a:ext cx="2014852" cy="1632588"/>
          </a:xfrm>
          <a:prstGeom prst="rect">
            <a:avLst/>
          </a:prstGeom>
          <a:noFill/>
          <a:ln cap="flat">
            <a:noFill/>
          </a:ln>
        </p:spPr>
      </p:pic>
      <p:pic>
        <p:nvPicPr>
          <p:cNvPr id="7" name="图片 6">
            <a:extLst>
              <a:ext uri="{FF2B5EF4-FFF2-40B4-BE49-F238E27FC236}">
                <a16:creationId xmlns:a16="http://schemas.microsoft.com/office/drawing/2014/main" id="{9E91C5E5-0321-AD08-6BD5-3490832F14DA}"/>
              </a:ext>
            </a:extLst>
          </p:cNvPr>
          <p:cNvPicPr>
            <a:picLocks noChangeAspect="1"/>
          </p:cNvPicPr>
          <p:nvPr/>
        </p:nvPicPr>
        <p:blipFill>
          <a:blip r:embed="rId5"/>
          <a:stretch>
            <a:fillRect/>
          </a:stretch>
        </p:blipFill>
        <p:spPr>
          <a:xfrm>
            <a:off x="5250183" y="1381758"/>
            <a:ext cx="2907663" cy="4094482"/>
          </a:xfrm>
          <a:prstGeom prst="rect">
            <a:avLst/>
          </a:prstGeom>
          <a:noFill/>
          <a:ln cap="flat">
            <a:noFill/>
          </a:ln>
        </p:spPr>
      </p:pic>
      <p:sp>
        <p:nvSpPr>
          <p:cNvPr id="8" name="流程图: 过程 21">
            <a:extLst>
              <a:ext uri="{FF2B5EF4-FFF2-40B4-BE49-F238E27FC236}">
                <a16:creationId xmlns:a16="http://schemas.microsoft.com/office/drawing/2014/main" id="{DA396E17-41E0-9975-791A-F4426269B8A9}"/>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矩形 22">
            <a:extLst>
              <a:ext uri="{FF2B5EF4-FFF2-40B4-BE49-F238E27FC236}">
                <a16:creationId xmlns:a16="http://schemas.microsoft.com/office/drawing/2014/main" id="{CD9FA6F5-0D41-6D25-AD44-5E4041988CB9}"/>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0" name="矩形 23">
            <a:extLst>
              <a:ext uri="{FF2B5EF4-FFF2-40B4-BE49-F238E27FC236}">
                <a16:creationId xmlns:a16="http://schemas.microsoft.com/office/drawing/2014/main" id="{D8C07F1E-9394-8232-CDD4-75F17906A9D8}"/>
              </a:ext>
            </a:extLst>
          </p:cNvPr>
          <p:cNvSpPr/>
          <p:nvPr/>
        </p:nvSpPr>
        <p:spPr>
          <a:xfrm>
            <a:off x="1982474"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3:比例1</a:t>
            </a:r>
          </a:p>
        </p:txBody>
      </p:sp>
      <p:sp>
        <p:nvSpPr>
          <p:cNvPr id="11" name="矩形 24">
            <a:extLst>
              <a:ext uri="{FF2B5EF4-FFF2-40B4-BE49-F238E27FC236}">
                <a16:creationId xmlns:a16="http://schemas.microsoft.com/office/drawing/2014/main" id="{AFA4933D-E394-A52E-12C7-69C598993BAF}"/>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2" name="矩形 25">
            <a:extLst>
              <a:ext uri="{FF2B5EF4-FFF2-40B4-BE49-F238E27FC236}">
                <a16:creationId xmlns:a16="http://schemas.microsoft.com/office/drawing/2014/main" id="{1C5E91A0-0A79-6D8C-C5F7-B602FC580C0E}"/>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3" name="矩形 26">
            <a:extLst>
              <a:ext uri="{FF2B5EF4-FFF2-40B4-BE49-F238E27FC236}">
                <a16:creationId xmlns:a16="http://schemas.microsoft.com/office/drawing/2014/main" id="{447BD931-1863-DAD2-D7AB-11CB3AF102D9}"/>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4" name="矩形 27">
            <a:extLst>
              <a:ext uri="{FF2B5EF4-FFF2-40B4-BE49-F238E27FC236}">
                <a16:creationId xmlns:a16="http://schemas.microsoft.com/office/drawing/2014/main" id="{8E464248-3BD7-DFAC-AB55-4342E82E04E1}"/>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5" name="矩形 28">
            <a:extLst>
              <a:ext uri="{FF2B5EF4-FFF2-40B4-BE49-F238E27FC236}">
                <a16:creationId xmlns:a16="http://schemas.microsoft.com/office/drawing/2014/main" id="{D4168FDE-8D63-CA93-8F22-559A30B74DAE}"/>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6" name="矩形 29">
            <a:extLst>
              <a:ext uri="{FF2B5EF4-FFF2-40B4-BE49-F238E27FC236}">
                <a16:creationId xmlns:a16="http://schemas.microsoft.com/office/drawing/2014/main" id="{90E11FD1-447A-C32A-E488-70B83A8647B9}"/>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7" name="矩形 30">
            <a:extLst>
              <a:ext uri="{FF2B5EF4-FFF2-40B4-BE49-F238E27FC236}">
                <a16:creationId xmlns:a16="http://schemas.microsoft.com/office/drawing/2014/main" id="{6F0E226B-F730-663F-CFC2-16F28ACCA364}"/>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443">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A15AF8-5D21-B43A-7F7D-B3C99DB569CB}"/>
              </a:ext>
            </a:extLst>
          </p:cNvPr>
          <p:cNvSpPr txBox="1"/>
          <p:nvPr/>
        </p:nvSpPr>
        <p:spPr>
          <a:xfrm>
            <a:off x="890909" y="805184"/>
            <a:ext cx="2296158"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图纸比例</a:t>
            </a:r>
            <a:r>
              <a:rPr lang="en-US" sz="2400" b="1" i="0" u="none" strike="noStrike" kern="1200" cap="none" spc="0" baseline="0">
                <a:solidFill>
                  <a:srgbClr val="0010DF"/>
                </a:solidFill>
                <a:uFillTx/>
                <a:latin typeface="黑体" pitchFamily="49"/>
                <a:ea typeface="黑体" pitchFamily="49"/>
                <a:cs typeface=""/>
              </a:rPr>
              <a:t>-</a:t>
            </a:r>
            <a:r>
              <a:rPr lang="zh-CN" sz="2400" b="1" i="0" u="none" strike="noStrike" kern="1200" cap="none" spc="0" baseline="0">
                <a:solidFill>
                  <a:srgbClr val="000000"/>
                </a:solidFill>
                <a:uFillTx/>
                <a:latin typeface="黑体" pitchFamily="49"/>
                <a:ea typeface="黑体" pitchFamily="49"/>
                <a:cs typeface=""/>
              </a:rPr>
              <a:t>问题</a:t>
            </a:r>
          </a:p>
        </p:txBody>
      </p:sp>
      <p:pic>
        <p:nvPicPr>
          <p:cNvPr id="3" name="图片 2" descr="贯流图2">
            <a:extLst>
              <a:ext uri="{FF2B5EF4-FFF2-40B4-BE49-F238E27FC236}">
                <a16:creationId xmlns:a16="http://schemas.microsoft.com/office/drawing/2014/main" id="{5929F235-A2FB-86F1-7EDE-5522DBDDDE32}"/>
              </a:ext>
            </a:extLst>
          </p:cNvPr>
          <p:cNvPicPr>
            <a:picLocks noChangeAspect="1"/>
          </p:cNvPicPr>
          <p:nvPr/>
        </p:nvPicPr>
        <p:blipFill>
          <a:blip r:embed="rId2"/>
          <a:srcRect t="11908" r="56054" b="4693"/>
          <a:stretch>
            <a:fillRect/>
          </a:stretch>
        </p:blipFill>
        <p:spPr>
          <a:xfrm>
            <a:off x="1537965" y="1982474"/>
            <a:ext cx="2072002" cy="2414902"/>
          </a:xfrm>
          <a:prstGeom prst="rect">
            <a:avLst/>
          </a:prstGeom>
          <a:noFill/>
          <a:ln cap="flat">
            <a:noFill/>
          </a:ln>
        </p:spPr>
      </p:pic>
      <p:sp>
        <p:nvSpPr>
          <p:cNvPr id="4" name="文本框 3">
            <a:extLst>
              <a:ext uri="{FF2B5EF4-FFF2-40B4-BE49-F238E27FC236}">
                <a16:creationId xmlns:a16="http://schemas.microsoft.com/office/drawing/2014/main" id="{EEC326AE-58D1-A826-1BA6-965993015144}"/>
              </a:ext>
            </a:extLst>
          </p:cNvPr>
          <p:cNvSpPr txBox="1"/>
          <p:nvPr/>
        </p:nvSpPr>
        <p:spPr>
          <a:xfrm>
            <a:off x="890909" y="1556381"/>
            <a:ext cx="5364483"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问题</a:t>
            </a:r>
            <a:r>
              <a:rPr lang="en-US" sz="1800" b="1" i="0" u="none" strike="noStrike" kern="1200" cap="none" spc="0" baseline="0">
                <a:solidFill>
                  <a:srgbClr val="000000"/>
                </a:solidFill>
                <a:uFillTx/>
                <a:latin typeface="黑体" pitchFamily="49"/>
                <a:ea typeface="黑体" pitchFamily="49"/>
                <a:cs typeface="黑体" pitchFamily="49"/>
              </a:rPr>
              <a:t>1</a:t>
            </a:r>
            <a:r>
              <a:rPr lang="zh-CN" sz="1800" b="1" i="0" u="none" strike="noStrike" kern="1200" cap="none" spc="0" baseline="0">
                <a:solidFill>
                  <a:srgbClr val="000000"/>
                </a:solidFill>
                <a:uFillTx/>
                <a:latin typeface="黑体" pitchFamily="49"/>
                <a:ea typeface="黑体" pitchFamily="49"/>
                <a:cs typeface="黑体" pitchFamily="49"/>
              </a:rPr>
              <a:t>：下图大小相对实物是</a:t>
            </a:r>
            <a:r>
              <a:rPr lang="zh-CN" sz="1800" b="1" i="0" u="none" strike="noStrike" kern="1200" cap="none" spc="0" baseline="0">
                <a:solidFill>
                  <a:srgbClr val="0010DF"/>
                </a:solidFill>
                <a:uFillTx/>
                <a:latin typeface="黑体" pitchFamily="49"/>
                <a:ea typeface="黑体" pitchFamily="49"/>
                <a:cs typeface="黑体" pitchFamily="49"/>
              </a:rPr>
              <a:t>放大还是缩小？</a:t>
            </a:r>
            <a:endParaRPr lang="en-US" sz="1800" b="1"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        </a:t>
            </a:r>
          </a:p>
        </p:txBody>
      </p:sp>
      <p:sp>
        <p:nvSpPr>
          <p:cNvPr id="5" name="文本框 8">
            <a:extLst>
              <a:ext uri="{FF2B5EF4-FFF2-40B4-BE49-F238E27FC236}">
                <a16:creationId xmlns:a16="http://schemas.microsoft.com/office/drawing/2014/main" id="{9E905324-2F83-EE81-842E-E1B0F39DE2E2}"/>
              </a:ext>
            </a:extLst>
          </p:cNvPr>
          <p:cNvSpPr txBox="1"/>
          <p:nvPr/>
        </p:nvSpPr>
        <p:spPr>
          <a:xfrm>
            <a:off x="6070601" y="1556381"/>
            <a:ext cx="3817620"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问题</a:t>
            </a:r>
            <a:r>
              <a:rPr lang="en-US" sz="1800" b="1" i="0" u="none" strike="noStrike" kern="1200" cap="none" spc="0" baseline="0">
                <a:solidFill>
                  <a:srgbClr val="000000"/>
                </a:solidFill>
                <a:uFillTx/>
                <a:latin typeface="黑体" pitchFamily="49"/>
                <a:ea typeface="黑体" pitchFamily="49"/>
                <a:cs typeface="黑体" pitchFamily="49"/>
              </a:rPr>
              <a:t>2</a:t>
            </a:r>
            <a:r>
              <a:rPr lang="zh-CN" sz="1800" b="1" i="0" u="none" strike="noStrike" kern="1200" cap="none" spc="0" baseline="0">
                <a:solidFill>
                  <a:srgbClr val="000000"/>
                </a:solidFill>
                <a:uFillTx/>
                <a:latin typeface="黑体" pitchFamily="49"/>
                <a:ea typeface="黑体" pitchFamily="49"/>
                <a:cs typeface="黑体" pitchFamily="49"/>
              </a:rPr>
              <a:t>：将下图比例</a:t>
            </a:r>
            <a:r>
              <a:rPr lang="zh-CN" sz="1800" b="1" i="0" u="none" strike="noStrike" kern="1200" cap="none" spc="0" baseline="0">
                <a:solidFill>
                  <a:srgbClr val="0010DF"/>
                </a:solidFill>
                <a:uFillTx/>
                <a:latin typeface="黑体" pitchFamily="49"/>
                <a:ea typeface="黑体" pitchFamily="49"/>
                <a:cs typeface="黑体" pitchFamily="49"/>
              </a:rPr>
              <a:t>由</a:t>
            </a:r>
            <a:r>
              <a:rPr lang="en-US" sz="1800" b="1" i="0" u="none" strike="noStrike" kern="1200" cap="none" spc="0" baseline="0">
                <a:solidFill>
                  <a:srgbClr val="0010DF"/>
                </a:solidFill>
                <a:uFillTx/>
                <a:latin typeface="黑体" pitchFamily="49"/>
                <a:ea typeface="黑体" pitchFamily="49"/>
                <a:cs typeface="黑体" pitchFamily="49"/>
              </a:rPr>
              <a:t>1:1 </a:t>
            </a:r>
            <a:r>
              <a:rPr lang="zh-CN" sz="1800" b="1" i="0" u="none" strike="noStrike" kern="1200" cap="none" spc="0" baseline="0">
                <a:solidFill>
                  <a:srgbClr val="0010DF"/>
                </a:solidFill>
                <a:uFillTx/>
                <a:latin typeface="黑体" pitchFamily="49"/>
                <a:ea typeface="黑体" pitchFamily="49"/>
                <a:cs typeface="黑体" pitchFamily="49"/>
              </a:rPr>
              <a:t>变成</a:t>
            </a:r>
            <a:r>
              <a:rPr lang="en-US" sz="1800" b="1" i="0" u="none" strike="noStrike" kern="1200" cap="none" spc="0" baseline="0">
                <a:solidFill>
                  <a:srgbClr val="0010DF"/>
                </a:solidFill>
                <a:uFillTx/>
                <a:latin typeface="黑体" pitchFamily="49"/>
                <a:ea typeface="黑体" pitchFamily="49"/>
                <a:cs typeface="黑体" pitchFamily="49"/>
              </a:rPr>
              <a:t>1:10</a:t>
            </a:r>
            <a:r>
              <a:rPr lang="zh-CN" sz="1800" b="1" i="0" u="none" strike="noStrike" kern="1200" cap="none" spc="0" baseline="0">
                <a:solidFill>
                  <a:srgbClr val="0010DF"/>
                </a:solidFill>
                <a:uFillTx/>
                <a:latin typeface="黑体" pitchFamily="49"/>
                <a:ea typeface="黑体" pitchFamily="49"/>
                <a:cs typeface="黑体" pitchFamily="49"/>
              </a:rPr>
              <a:t>后</a:t>
            </a:r>
            <a:r>
              <a:rPr lang="zh-CN" sz="1800" b="1" i="0" u="none" strike="noStrike" kern="1200" cap="none" spc="0" baseline="0">
                <a:solidFill>
                  <a:srgbClr val="000000"/>
                </a:solidFill>
                <a:uFillTx/>
                <a:latin typeface="黑体" pitchFamily="49"/>
                <a:ea typeface="黑体" pitchFamily="49"/>
                <a:cs typeface="黑体" pitchFamily="49"/>
              </a:rPr>
              <a:t>，长宽的尺寸是多少？</a:t>
            </a:r>
          </a:p>
        </p:txBody>
      </p:sp>
      <p:sp>
        <p:nvSpPr>
          <p:cNvPr id="6" name="文本框 9">
            <a:extLst>
              <a:ext uri="{FF2B5EF4-FFF2-40B4-BE49-F238E27FC236}">
                <a16:creationId xmlns:a16="http://schemas.microsoft.com/office/drawing/2014/main" id="{1D484618-4463-A745-7C97-9F0EA38E2EF9}"/>
              </a:ext>
            </a:extLst>
          </p:cNvPr>
          <p:cNvSpPr txBox="1"/>
          <p:nvPr/>
        </p:nvSpPr>
        <p:spPr>
          <a:xfrm>
            <a:off x="1877062" y="4794885"/>
            <a:ext cx="1732916"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答：</a:t>
            </a:r>
            <a:r>
              <a:rPr lang="zh-CN" sz="1800" b="1" i="0" u="none" strike="noStrike" kern="1200" cap="none" spc="0" baseline="0">
                <a:solidFill>
                  <a:srgbClr val="0010DF"/>
                </a:solidFill>
                <a:uFillTx/>
                <a:latin typeface="黑体" pitchFamily="49"/>
                <a:ea typeface="黑体" pitchFamily="49"/>
                <a:cs typeface="黑体" pitchFamily="49"/>
              </a:rPr>
              <a:t>缩小。</a:t>
            </a:r>
            <a:endParaRPr lang="en-US" sz="1800" b="0" i="0" u="none" strike="noStrike" kern="1200" cap="none" spc="0" baseline="0">
              <a:solidFill>
                <a:srgbClr val="000000"/>
              </a:solidFill>
              <a:uFillTx/>
              <a:latin typeface="Arial" pitchFamily="34"/>
              <a:ea typeface="宋体" pitchFamily="2"/>
              <a:cs typeface=""/>
            </a:endParaRPr>
          </a:p>
        </p:txBody>
      </p:sp>
      <p:pic>
        <p:nvPicPr>
          <p:cNvPr id="7" name="图片 5">
            <a:extLst>
              <a:ext uri="{FF2B5EF4-FFF2-40B4-BE49-F238E27FC236}">
                <a16:creationId xmlns:a16="http://schemas.microsoft.com/office/drawing/2014/main" id="{5AD5B122-0FA3-3E00-4B0D-0E6567A64ABA}"/>
              </a:ext>
            </a:extLst>
          </p:cNvPr>
          <p:cNvPicPr>
            <a:picLocks noChangeAspect="1"/>
          </p:cNvPicPr>
          <p:nvPr/>
        </p:nvPicPr>
        <p:blipFill>
          <a:blip r:embed="rId3"/>
          <a:stretch>
            <a:fillRect/>
          </a:stretch>
        </p:blipFill>
        <p:spPr>
          <a:xfrm>
            <a:off x="6823709" y="2201546"/>
            <a:ext cx="2483482" cy="2468880"/>
          </a:xfrm>
          <a:prstGeom prst="rect">
            <a:avLst/>
          </a:prstGeom>
          <a:noFill/>
          <a:ln cap="flat">
            <a:noFill/>
          </a:ln>
        </p:spPr>
      </p:pic>
      <p:sp>
        <p:nvSpPr>
          <p:cNvPr id="8" name="文本框 6">
            <a:extLst>
              <a:ext uri="{FF2B5EF4-FFF2-40B4-BE49-F238E27FC236}">
                <a16:creationId xmlns:a16="http://schemas.microsoft.com/office/drawing/2014/main" id="{29F97431-AB0E-BC2A-A858-F76FCF90D555}"/>
              </a:ext>
            </a:extLst>
          </p:cNvPr>
          <p:cNvSpPr txBox="1"/>
          <p:nvPr/>
        </p:nvSpPr>
        <p:spPr>
          <a:xfrm>
            <a:off x="7304400" y="4794885"/>
            <a:ext cx="1732916"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答：</a:t>
            </a:r>
            <a:r>
              <a:rPr lang="en-US" sz="1800" b="1" i="0" u="none" strike="noStrike" kern="1200" cap="none" spc="0" baseline="0">
                <a:solidFill>
                  <a:srgbClr val="0010DF"/>
                </a:solidFill>
                <a:uFillTx/>
                <a:latin typeface="黑体" pitchFamily="49"/>
                <a:ea typeface="黑体" pitchFamily="49"/>
                <a:cs typeface="黑体" pitchFamily="49"/>
              </a:rPr>
              <a:t>50*50mm</a:t>
            </a:r>
            <a:r>
              <a:rPr lang="zh-CN" sz="1800" b="1" i="0" u="none" strike="noStrike" kern="1200" cap="none" spc="0" baseline="0">
                <a:solidFill>
                  <a:srgbClr val="0010DF"/>
                </a:solidFill>
                <a:uFillTx/>
                <a:latin typeface="黑体" pitchFamily="49"/>
                <a:ea typeface="黑体" pitchFamily="49"/>
                <a:cs typeface="黑体" pitchFamily="49"/>
              </a:rPr>
              <a:t>。</a:t>
            </a:r>
          </a:p>
        </p:txBody>
      </p:sp>
      <p:sp>
        <p:nvSpPr>
          <p:cNvPr id="9" name="流程图: 过程 21">
            <a:extLst>
              <a:ext uri="{FF2B5EF4-FFF2-40B4-BE49-F238E27FC236}">
                <a16:creationId xmlns:a16="http://schemas.microsoft.com/office/drawing/2014/main" id="{303356AB-3BA4-0F95-AE8B-4E691990DD40}"/>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0" name="矩形 22">
            <a:extLst>
              <a:ext uri="{FF2B5EF4-FFF2-40B4-BE49-F238E27FC236}">
                <a16:creationId xmlns:a16="http://schemas.microsoft.com/office/drawing/2014/main" id="{F501C3FA-C82A-D112-2F57-8BD31DB76EB5}"/>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1" name="矩形 23">
            <a:extLst>
              <a:ext uri="{FF2B5EF4-FFF2-40B4-BE49-F238E27FC236}">
                <a16:creationId xmlns:a16="http://schemas.microsoft.com/office/drawing/2014/main" id="{33A58336-2453-F311-D71B-F1FE6B6ED184}"/>
              </a:ext>
            </a:extLst>
          </p:cNvPr>
          <p:cNvSpPr/>
          <p:nvPr/>
        </p:nvSpPr>
        <p:spPr>
          <a:xfrm>
            <a:off x="1982474"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3:比例2</a:t>
            </a:r>
          </a:p>
        </p:txBody>
      </p:sp>
      <p:sp>
        <p:nvSpPr>
          <p:cNvPr id="12" name="矩形 24">
            <a:extLst>
              <a:ext uri="{FF2B5EF4-FFF2-40B4-BE49-F238E27FC236}">
                <a16:creationId xmlns:a16="http://schemas.microsoft.com/office/drawing/2014/main" id="{F0036911-6C86-429A-DDA9-47212141F85A}"/>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3" name="矩形 25">
            <a:extLst>
              <a:ext uri="{FF2B5EF4-FFF2-40B4-BE49-F238E27FC236}">
                <a16:creationId xmlns:a16="http://schemas.microsoft.com/office/drawing/2014/main" id="{255FB125-BA3F-0E8D-6209-90A18CA68FCF}"/>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4" name="矩形 26">
            <a:extLst>
              <a:ext uri="{FF2B5EF4-FFF2-40B4-BE49-F238E27FC236}">
                <a16:creationId xmlns:a16="http://schemas.microsoft.com/office/drawing/2014/main" id="{1CC4525A-8C4A-EACB-5E5E-56CF42970D88}"/>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5" name="矩形 27">
            <a:extLst>
              <a:ext uri="{FF2B5EF4-FFF2-40B4-BE49-F238E27FC236}">
                <a16:creationId xmlns:a16="http://schemas.microsoft.com/office/drawing/2014/main" id="{CED91193-2143-6E96-FDA9-11F4329318EB}"/>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6" name="矩形 28">
            <a:extLst>
              <a:ext uri="{FF2B5EF4-FFF2-40B4-BE49-F238E27FC236}">
                <a16:creationId xmlns:a16="http://schemas.microsoft.com/office/drawing/2014/main" id="{3F0DEEA2-5F68-770D-4D72-8DEC727D651F}"/>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7" name="矩形 29">
            <a:extLst>
              <a:ext uri="{FF2B5EF4-FFF2-40B4-BE49-F238E27FC236}">
                <a16:creationId xmlns:a16="http://schemas.microsoft.com/office/drawing/2014/main" id="{AD8C8A57-F490-5AC3-853F-6600B48B3CE2}"/>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8" name="矩形 30">
            <a:extLst>
              <a:ext uri="{FF2B5EF4-FFF2-40B4-BE49-F238E27FC236}">
                <a16:creationId xmlns:a16="http://schemas.microsoft.com/office/drawing/2014/main" id="{AE20BC0F-3795-0ADE-BEA1-34462A72A050}"/>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name="Slide299">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82B8A3B-3535-EE45-2C08-43D926B03F45}"/>
              </a:ext>
            </a:extLst>
          </p:cNvPr>
          <p:cNvPicPr>
            <a:picLocks noChangeAspect="1"/>
          </p:cNvPicPr>
          <p:nvPr/>
        </p:nvPicPr>
        <p:blipFill>
          <a:blip r:embed="rId3"/>
          <a:stretch>
            <a:fillRect/>
          </a:stretch>
        </p:blipFill>
        <p:spPr>
          <a:xfrm>
            <a:off x="6198873" y="1581153"/>
            <a:ext cx="3639824" cy="4054477"/>
          </a:xfrm>
          <a:prstGeom prst="rect">
            <a:avLst/>
          </a:prstGeom>
          <a:noFill/>
          <a:ln cap="flat">
            <a:noFill/>
          </a:ln>
        </p:spPr>
      </p:pic>
      <p:sp>
        <p:nvSpPr>
          <p:cNvPr id="3" name="文本框 6">
            <a:extLst>
              <a:ext uri="{FF2B5EF4-FFF2-40B4-BE49-F238E27FC236}">
                <a16:creationId xmlns:a16="http://schemas.microsoft.com/office/drawing/2014/main" id="{82D255A4-EB57-D736-FEA7-001C36544758}"/>
              </a:ext>
            </a:extLst>
          </p:cNvPr>
          <p:cNvSpPr txBox="1"/>
          <p:nvPr/>
        </p:nvSpPr>
        <p:spPr>
          <a:xfrm>
            <a:off x="890909" y="805184"/>
            <a:ext cx="135762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制图线型</a:t>
            </a:r>
          </a:p>
        </p:txBody>
      </p:sp>
      <p:graphicFrame>
        <p:nvGraphicFramePr>
          <p:cNvPr id="4" name="表格 7">
            <a:extLst>
              <a:ext uri="{FF2B5EF4-FFF2-40B4-BE49-F238E27FC236}">
                <a16:creationId xmlns:a16="http://schemas.microsoft.com/office/drawing/2014/main" id="{6341841A-B63B-7335-6AE0-DD122BCC36BC}"/>
              </a:ext>
            </a:extLst>
          </p:cNvPr>
          <p:cNvGraphicFramePr>
            <a:graphicFrameLocks noGrp="1"/>
          </p:cNvGraphicFramePr>
          <p:nvPr/>
        </p:nvGraphicFramePr>
        <p:xfrm>
          <a:off x="436882" y="1875150"/>
          <a:ext cx="5513073" cy="3383280"/>
        </p:xfrm>
        <a:graphic>
          <a:graphicData uri="http://schemas.openxmlformats.org/drawingml/2006/table">
            <a:tbl>
              <a:tblPr firstRow="1" bandRow="1">
                <a:effectLst/>
                <a:tableStyleId>{5C22544A-7EE6-4342-B048-85BDC9FD1C3A}</a:tableStyleId>
              </a:tblPr>
              <a:tblGrid>
                <a:gridCol w="785497">
                  <a:extLst>
                    <a:ext uri="{9D8B030D-6E8A-4147-A177-3AD203B41FA5}">
                      <a16:colId xmlns:a16="http://schemas.microsoft.com/office/drawing/2014/main" val="130397503"/>
                    </a:ext>
                  </a:extLst>
                </a:gridCol>
                <a:gridCol w="1314449">
                  <a:extLst>
                    <a:ext uri="{9D8B030D-6E8A-4147-A177-3AD203B41FA5}">
                      <a16:colId xmlns:a16="http://schemas.microsoft.com/office/drawing/2014/main" val="2829007790"/>
                    </a:ext>
                  </a:extLst>
                </a:gridCol>
                <a:gridCol w="1137915">
                  <a:extLst>
                    <a:ext uri="{9D8B030D-6E8A-4147-A177-3AD203B41FA5}">
                      <a16:colId xmlns:a16="http://schemas.microsoft.com/office/drawing/2014/main" val="1610182181"/>
                    </a:ext>
                  </a:extLst>
                </a:gridCol>
                <a:gridCol w="2275200">
                  <a:extLst>
                    <a:ext uri="{9D8B030D-6E8A-4147-A177-3AD203B41FA5}">
                      <a16:colId xmlns:a16="http://schemas.microsoft.com/office/drawing/2014/main" val="2345166823"/>
                    </a:ext>
                  </a:extLst>
                </a:gridCol>
              </a:tblGrid>
              <a:tr h="365760">
                <a:tc>
                  <a:txBody>
                    <a:bodyPr/>
                    <a:lstStyle/>
                    <a:p>
                      <a:pPr lvl="0" algn="ctr">
                        <a:buNone/>
                      </a:pPr>
                      <a:r>
                        <a:rPr lang="zh-CN" b="0">
                          <a:solidFill>
                            <a:srgbClr val="000000"/>
                          </a:solidFill>
                          <a:effectLst>
                            <a:outerShdw dist="19048" dir="2700000">
                              <a:srgbClr val="000000"/>
                            </a:outerShdw>
                          </a:effectLst>
                          <a:latin typeface="黑体" pitchFamily="49"/>
                          <a:ea typeface="黑体" pitchFamily="49"/>
                        </a:rPr>
                        <a:t>序号</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r>
                        <a:rPr lang="zh-CN" b="0">
                          <a:solidFill>
                            <a:srgbClr val="000000"/>
                          </a:solidFill>
                          <a:effectLst>
                            <a:outerShdw dist="19048" dir="2700000">
                              <a:srgbClr val="000000"/>
                            </a:outerShdw>
                          </a:effectLst>
                          <a:latin typeface="黑体" pitchFamily="49"/>
                          <a:ea typeface="黑体" pitchFamily="49"/>
                        </a:rPr>
                        <a:t>样式</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r>
                        <a:rPr lang="zh-CN" b="0">
                          <a:solidFill>
                            <a:srgbClr val="000000"/>
                          </a:solidFill>
                          <a:effectLst>
                            <a:outerShdw dist="19048" dir="2700000">
                              <a:srgbClr val="000000"/>
                            </a:outerShdw>
                          </a:effectLst>
                          <a:latin typeface="黑体" pitchFamily="49"/>
                          <a:ea typeface="黑体" pitchFamily="49"/>
                        </a:rPr>
                        <a:t>名称</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r>
                        <a:rPr lang="zh-CN" b="0">
                          <a:solidFill>
                            <a:srgbClr val="000000"/>
                          </a:solidFill>
                          <a:effectLst>
                            <a:outerShdw dist="19048" dir="2700000">
                              <a:srgbClr val="000000"/>
                            </a:outerShdw>
                          </a:effectLst>
                          <a:latin typeface="黑体" pitchFamily="49"/>
                          <a:ea typeface="黑体" pitchFamily="49"/>
                        </a:rPr>
                        <a:t>用途</a:t>
                      </a:r>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452341"/>
                  </a:ext>
                </a:extLst>
              </a:tr>
              <a:tr h="365760">
                <a:tc>
                  <a:txBody>
                    <a:bodyPr/>
                    <a:lstStyle/>
                    <a:p>
                      <a:pPr lvl="0" algn="ctr">
                        <a:buNone/>
                      </a:pPr>
                      <a:r>
                        <a:rPr lang="en-US" b="0">
                          <a:solidFill>
                            <a:srgbClr val="0010DF"/>
                          </a:solidFill>
                          <a:latin typeface="黑体" pitchFamily="49"/>
                          <a:ea typeface="黑体" pitchFamily="49"/>
                        </a:rPr>
                        <a:t>1</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endParaRPr lang="en-US" b="0">
                        <a:solidFill>
                          <a:srgbClr val="0010DF"/>
                        </a:solidFill>
                        <a:latin typeface="黑体" pitchFamily="49"/>
                        <a:ea typeface="黑体" pitchFamily="49"/>
                      </a:endParaRP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10DF"/>
                          </a:solidFill>
                          <a:latin typeface="黑体" pitchFamily="49"/>
                          <a:ea typeface="黑体" pitchFamily="49"/>
                        </a:rPr>
                        <a:t>粗实线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10DF"/>
                          </a:solidFill>
                          <a:latin typeface="黑体" pitchFamily="49"/>
                          <a:ea typeface="黑体" pitchFamily="49"/>
                        </a:rPr>
                        <a:t>可见轮廓线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751530"/>
                  </a:ext>
                </a:extLst>
              </a:tr>
              <a:tr h="640080">
                <a:tc>
                  <a:txBody>
                    <a:bodyPr/>
                    <a:lstStyle/>
                    <a:p>
                      <a:pPr lvl="0" algn="ctr">
                        <a:buNone/>
                      </a:pPr>
                      <a:r>
                        <a:rPr lang="en-US" b="0">
                          <a:solidFill>
                            <a:srgbClr val="0010DF"/>
                          </a:solidFill>
                          <a:latin typeface="黑体" pitchFamily="49"/>
                          <a:ea typeface="黑体" pitchFamily="49"/>
                        </a:rPr>
                        <a:t>2</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endParaRPr lang="en-US" b="0">
                        <a:solidFill>
                          <a:srgbClr val="0010DF"/>
                        </a:solidFill>
                        <a:latin typeface="黑体" pitchFamily="49"/>
                        <a:ea typeface="黑体" pitchFamily="49"/>
                      </a:endParaRP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10DF"/>
                          </a:solidFill>
                          <a:latin typeface="黑体" pitchFamily="49"/>
                          <a:ea typeface="黑体" pitchFamily="49"/>
                        </a:rPr>
                        <a:t>细实线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10DF"/>
                          </a:solidFill>
                          <a:latin typeface="黑体" pitchFamily="49"/>
                          <a:ea typeface="黑体" pitchFamily="49"/>
                        </a:rPr>
                        <a:t>尺寸线、尺寸界线、剖面线、引出线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8903064"/>
                  </a:ext>
                </a:extLst>
              </a:tr>
              <a:tr h="365760">
                <a:tc>
                  <a:txBody>
                    <a:bodyPr/>
                    <a:lstStyle/>
                    <a:p>
                      <a:pPr lvl="0" algn="ctr">
                        <a:buNone/>
                      </a:pPr>
                      <a:r>
                        <a:rPr lang="en-US" b="0">
                          <a:solidFill>
                            <a:srgbClr val="0010DF"/>
                          </a:solidFill>
                          <a:latin typeface="黑体" pitchFamily="49"/>
                          <a:ea typeface="黑体" pitchFamily="49"/>
                        </a:rPr>
                        <a:t>3</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endParaRPr lang="en-US" b="0">
                        <a:solidFill>
                          <a:srgbClr val="0010DF"/>
                        </a:solidFill>
                        <a:latin typeface="黑体" pitchFamily="49"/>
                        <a:ea typeface="黑体" pitchFamily="49"/>
                      </a:endParaRP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10DF"/>
                          </a:solidFill>
                          <a:latin typeface="黑体" pitchFamily="49"/>
                          <a:ea typeface="黑体" pitchFamily="49"/>
                        </a:rPr>
                        <a:t>虚线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10DF"/>
                          </a:solidFill>
                          <a:latin typeface="黑体" pitchFamily="49"/>
                          <a:ea typeface="黑体" pitchFamily="49"/>
                        </a:rPr>
                        <a:t>不可见轮廓线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789737"/>
                  </a:ext>
                </a:extLst>
              </a:tr>
              <a:tr h="365760">
                <a:tc>
                  <a:txBody>
                    <a:bodyPr/>
                    <a:lstStyle/>
                    <a:p>
                      <a:pPr lvl="0" algn="ctr">
                        <a:buNone/>
                      </a:pPr>
                      <a:r>
                        <a:rPr lang="en-US" b="0">
                          <a:solidFill>
                            <a:srgbClr val="0010DF"/>
                          </a:solidFill>
                          <a:latin typeface="黑体" pitchFamily="49"/>
                          <a:ea typeface="黑体" pitchFamily="49"/>
                        </a:rPr>
                        <a:t>4</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endParaRPr lang="en-US" b="0">
                        <a:solidFill>
                          <a:srgbClr val="0010DF"/>
                        </a:solidFill>
                        <a:latin typeface="黑体" pitchFamily="49"/>
                        <a:ea typeface="黑体" pitchFamily="49"/>
                      </a:endParaRP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0000"/>
                          </a:solidFill>
                          <a:latin typeface="黑体" pitchFamily="49"/>
                          <a:ea typeface="黑体" pitchFamily="49"/>
                        </a:rPr>
                        <a:t>点划线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0000"/>
                          </a:solidFill>
                          <a:latin typeface="黑体" pitchFamily="49"/>
                          <a:ea typeface="黑体" pitchFamily="49"/>
                        </a:rPr>
                        <a:t>轴线、对称中心线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946388"/>
                  </a:ext>
                </a:extLst>
              </a:tr>
              <a:tr h="448312">
                <a:tc>
                  <a:txBody>
                    <a:bodyPr/>
                    <a:lstStyle/>
                    <a:p>
                      <a:pPr lvl="0" algn="ctr">
                        <a:buNone/>
                      </a:pPr>
                      <a:r>
                        <a:rPr lang="en-US" b="0">
                          <a:solidFill>
                            <a:srgbClr val="0010DF"/>
                          </a:solidFill>
                          <a:latin typeface="黑体" pitchFamily="49"/>
                          <a:ea typeface="黑体" pitchFamily="49"/>
                        </a:rPr>
                        <a:t>5</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endParaRPr lang="en-US" b="0">
                        <a:solidFill>
                          <a:srgbClr val="0010DF"/>
                        </a:solidFill>
                        <a:latin typeface="黑体" pitchFamily="49"/>
                        <a:ea typeface="黑体" pitchFamily="49"/>
                      </a:endParaRP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0000"/>
                          </a:solidFill>
                          <a:latin typeface="黑体" pitchFamily="49"/>
                          <a:ea typeface="黑体" pitchFamily="49"/>
                        </a:rPr>
                        <a:t>双点划线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0000"/>
                          </a:solidFill>
                          <a:latin typeface="黑体" pitchFamily="49"/>
                          <a:ea typeface="黑体" pitchFamily="49"/>
                        </a:rPr>
                        <a:t>假象投影轮廓线、中断线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836352"/>
                  </a:ext>
                </a:extLst>
              </a:tr>
              <a:tr h="208912">
                <a:tc>
                  <a:txBody>
                    <a:bodyPr/>
                    <a:lstStyle/>
                    <a:p>
                      <a:pPr lvl="0" algn="ctr">
                        <a:buNone/>
                      </a:pPr>
                      <a:r>
                        <a:rPr lang="en-US" b="0">
                          <a:solidFill>
                            <a:srgbClr val="0010DF"/>
                          </a:solidFill>
                          <a:latin typeface="黑体" pitchFamily="49"/>
                          <a:ea typeface="黑体" pitchFamily="49"/>
                        </a:rPr>
                        <a:t>6</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ctr">
                        <a:buNone/>
                      </a:pPr>
                      <a:endParaRPr lang="en-US" b="0">
                        <a:solidFill>
                          <a:srgbClr val="0010DF"/>
                        </a:solidFill>
                        <a:latin typeface="黑体" pitchFamily="49"/>
                        <a:ea typeface="黑体" pitchFamily="49"/>
                      </a:endParaRP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0000"/>
                          </a:solidFill>
                          <a:latin typeface="黑体" pitchFamily="49"/>
                          <a:ea typeface="黑体" pitchFamily="49"/>
                        </a:rPr>
                        <a:t>波浪线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lvl="0" algn="l">
                        <a:buNone/>
                      </a:pPr>
                      <a:r>
                        <a:rPr lang="zh-CN" sz="1800" b="0">
                          <a:solidFill>
                            <a:srgbClr val="000000"/>
                          </a:solidFill>
                          <a:latin typeface="黑体" pitchFamily="49"/>
                          <a:ea typeface="黑体" pitchFamily="49"/>
                        </a:rPr>
                        <a:t>断裂处的边界线、视图和剖视的分界线</a:t>
                      </a:r>
                    </a:p>
                  </a:txBody>
                  <a:tcPr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1755959"/>
                  </a:ext>
                </a:extLst>
              </a:tr>
            </a:tbl>
          </a:graphicData>
        </a:graphic>
      </p:graphicFrame>
      <p:cxnSp>
        <p:nvCxnSpPr>
          <p:cNvPr id="5" name="直接连接符 9">
            <a:extLst>
              <a:ext uri="{FF2B5EF4-FFF2-40B4-BE49-F238E27FC236}">
                <a16:creationId xmlns:a16="http://schemas.microsoft.com/office/drawing/2014/main" id="{21093C74-9BB4-0D9E-91FC-3B3C7A15E2B5}"/>
              </a:ext>
            </a:extLst>
          </p:cNvPr>
          <p:cNvCxnSpPr/>
          <p:nvPr/>
        </p:nvCxnSpPr>
        <p:spPr>
          <a:xfrm>
            <a:off x="1384301" y="2438403"/>
            <a:ext cx="1025527" cy="630"/>
          </a:xfrm>
          <a:prstGeom prst="straightConnector1">
            <a:avLst/>
          </a:prstGeom>
          <a:noFill/>
          <a:ln w="28575" cap="flat">
            <a:solidFill>
              <a:srgbClr val="000000"/>
            </a:solidFill>
            <a:prstDash val="solid"/>
            <a:miter/>
          </a:ln>
        </p:spPr>
      </p:cxnSp>
      <p:cxnSp>
        <p:nvCxnSpPr>
          <p:cNvPr id="6" name="直接连接符 10">
            <a:extLst>
              <a:ext uri="{FF2B5EF4-FFF2-40B4-BE49-F238E27FC236}">
                <a16:creationId xmlns:a16="http://schemas.microsoft.com/office/drawing/2014/main" id="{B468C43B-4215-DCE3-8DC3-E382F7831793}"/>
              </a:ext>
            </a:extLst>
          </p:cNvPr>
          <p:cNvCxnSpPr/>
          <p:nvPr/>
        </p:nvCxnSpPr>
        <p:spPr>
          <a:xfrm>
            <a:off x="1384301" y="2939411"/>
            <a:ext cx="1025527" cy="641"/>
          </a:xfrm>
          <a:prstGeom prst="straightConnector1">
            <a:avLst/>
          </a:prstGeom>
          <a:noFill/>
          <a:ln w="12701" cap="flat">
            <a:solidFill>
              <a:srgbClr val="000000"/>
            </a:solidFill>
            <a:prstDash val="solid"/>
            <a:miter/>
          </a:ln>
        </p:spPr>
      </p:cxnSp>
      <p:cxnSp>
        <p:nvCxnSpPr>
          <p:cNvPr id="7" name="直接连接符 12">
            <a:extLst>
              <a:ext uri="{FF2B5EF4-FFF2-40B4-BE49-F238E27FC236}">
                <a16:creationId xmlns:a16="http://schemas.microsoft.com/office/drawing/2014/main" id="{CDCDDDA0-3485-1ECD-EBDC-CB81C9DE77A1}"/>
              </a:ext>
            </a:extLst>
          </p:cNvPr>
          <p:cNvCxnSpPr/>
          <p:nvPr/>
        </p:nvCxnSpPr>
        <p:spPr>
          <a:xfrm>
            <a:off x="1384301" y="3430901"/>
            <a:ext cx="1025527" cy="641"/>
          </a:xfrm>
          <a:prstGeom prst="straightConnector1">
            <a:avLst/>
          </a:prstGeom>
          <a:noFill/>
          <a:ln w="12701" cap="flat">
            <a:solidFill>
              <a:srgbClr val="000000"/>
            </a:solidFill>
            <a:custDash>
              <a:ds d="300000" sp="300000"/>
            </a:custDash>
            <a:miter/>
          </a:ln>
        </p:spPr>
      </p:cxnSp>
      <p:cxnSp>
        <p:nvCxnSpPr>
          <p:cNvPr id="8" name="直接连接符 13">
            <a:extLst>
              <a:ext uri="{FF2B5EF4-FFF2-40B4-BE49-F238E27FC236}">
                <a16:creationId xmlns:a16="http://schemas.microsoft.com/office/drawing/2014/main" id="{0F325429-F500-C64C-C42D-976C08FF1CC8}"/>
              </a:ext>
            </a:extLst>
          </p:cNvPr>
          <p:cNvCxnSpPr/>
          <p:nvPr/>
        </p:nvCxnSpPr>
        <p:spPr>
          <a:xfrm>
            <a:off x="1384301" y="3814447"/>
            <a:ext cx="1025527" cy="630"/>
          </a:xfrm>
          <a:prstGeom prst="straightConnector1">
            <a:avLst/>
          </a:prstGeom>
          <a:noFill/>
          <a:ln w="12701" cap="flat">
            <a:solidFill>
              <a:srgbClr val="000000"/>
            </a:solidFill>
            <a:custDash>
              <a:ds d="300000" sp="300000"/>
              <a:ds d="100000" sp="300000"/>
            </a:custDash>
            <a:miter/>
          </a:ln>
        </p:spPr>
      </p:cxnSp>
      <p:cxnSp>
        <p:nvCxnSpPr>
          <p:cNvPr id="9" name="直接连接符 14">
            <a:extLst>
              <a:ext uri="{FF2B5EF4-FFF2-40B4-BE49-F238E27FC236}">
                <a16:creationId xmlns:a16="http://schemas.microsoft.com/office/drawing/2014/main" id="{341DED91-71BE-6E4F-9D0A-E1D27D85440E}"/>
              </a:ext>
            </a:extLst>
          </p:cNvPr>
          <p:cNvCxnSpPr/>
          <p:nvPr/>
        </p:nvCxnSpPr>
        <p:spPr>
          <a:xfrm>
            <a:off x="1384301" y="4341498"/>
            <a:ext cx="1025527" cy="630"/>
          </a:xfrm>
          <a:prstGeom prst="straightConnector1">
            <a:avLst/>
          </a:prstGeom>
          <a:noFill/>
          <a:ln w="12701" cap="flat">
            <a:solidFill>
              <a:srgbClr val="000000"/>
            </a:solidFill>
            <a:custDash>
              <a:ds d="799921" sp="799921"/>
              <a:ds d="100000" sp="799921"/>
              <a:ds d="100000" sp="799921"/>
            </a:custDash>
            <a:miter/>
          </a:ln>
        </p:spPr>
      </p:cxnSp>
      <p:sp>
        <p:nvSpPr>
          <p:cNvPr id="10" name="任意多边形 21">
            <a:extLst>
              <a:ext uri="{FF2B5EF4-FFF2-40B4-BE49-F238E27FC236}">
                <a16:creationId xmlns:a16="http://schemas.microsoft.com/office/drawing/2014/main" id="{DF026F3D-A9EC-D112-D8E5-90A7EBE897CB}"/>
              </a:ext>
            </a:extLst>
          </p:cNvPr>
          <p:cNvSpPr/>
          <p:nvPr/>
        </p:nvSpPr>
        <p:spPr>
          <a:xfrm>
            <a:off x="1297935" y="4911086"/>
            <a:ext cx="1179191" cy="115571"/>
          </a:xfrm>
          <a:custGeom>
            <a:avLst/>
            <a:gdLst>
              <a:gd name="f0" fmla="val 10800000"/>
              <a:gd name="f1" fmla="val 5400000"/>
              <a:gd name="f2" fmla="val 180"/>
              <a:gd name="f3" fmla="val w"/>
              <a:gd name="f4" fmla="val h"/>
              <a:gd name="f5" fmla="val 0"/>
              <a:gd name="f6" fmla="val 1179195"/>
              <a:gd name="f7" fmla="val 115695"/>
              <a:gd name="f8" fmla="val 20320"/>
              <a:gd name="f9" fmla="val 90295"/>
              <a:gd name="f10" fmla="val 67310"/>
              <a:gd name="f11" fmla="val 2030"/>
              <a:gd name="f12" fmla="val 115570"/>
              <a:gd name="f13" fmla="val 125"/>
              <a:gd name="f14" fmla="val 163830"/>
              <a:gd name="f15" fmla="val -1780"/>
              <a:gd name="f16" fmla="val 194310"/>
              <a:gd name="f17" fmla="val 99820"/>
              <a:gd name="f18" fmla="val 240030"/>
              <a:gd name="f19" fmla="val 105535"/>
              <a:gd name="f20" fmla="val 285750"/>
              <a:gd name="f21" fmla="val 111250"/>
              <a:gd name="f22" fmla="val 305435"/>
              <a:gd name="f23" fmla="val 33145"/>
              <a:gd name="f24" fmla="val 345440"/>
              <a:gd name="f25" fmla="val 29335"/>
              <a:gd name="f26" fmla="val 385445"/>
              <a:gd name="f27" fmla="val 25525"/>
              <a:gd name="f28" fmla="val 399415"/>
              <a:gd name="f29" fmla="val 92200"/>
              <a:gd name="f30" fmla="val 441325"/>
              <a:gd name="f31" fmla="val 86485"/>
              <a:gd name="f32" fmla="val 483235"/>
              <a:gd name="f33" fmla="val 80770"/>
              <a:gd name="f34" fmla="val 514350"/>
              <a:gd name="f35" fmla="val -3685"/>
              <a:gd name="f36" fmla="val 556260"/>
              <a:gd name="f37" fmla="val 598170"/>
              <a:gd name="f38" fmla="val 3935"/>
              <a:gd name="f39" fmla="val 614045"/>
              <a:gd name="f40" fmla="val 652145"/>
              <a:gd name="f41" fmla="val 690245"/>
              <a:gd name="f42" fmla="val 702310"/>
              <a:gd name="f43" fmla="val 31240"/>
              <a:gd name="f44" fmla="val 748030"/>
              <a:gd name="f45" fmla="val 793750"/>
              <a:gd name="f46" fmla="val 27430"/>
              <a:gd name="f47" fmla="val 832485"/>
              <a:gd name="f48" fmla="val 97915"/>
              <a:gd name="f49" fmla="val 882015"/>
              <a:gd name="f50" fmla="val 96010"/>
              <a:gd name="f51" fmla="val 931545"/>
              <a:gd name="f52" fmla="val 94105"/>
              <a:gd name="f53" fmla="val 955040"/>
              <a:gd name="f54" fmla="val 19810"/>
              <a:gd name="f55" fmla="val 996950"/>
              <a:gd name="f56" fmla="val 1038860"/>
              <a:gd name="f57" fmla="val 1056640"/>
              <a:gd name="f58" fmla="val 1092835"/>
              <a:gd name="f59" fmla="val 1129030"/>
              <a:gd name="f60" fmla="val 1163955"/>
              <a:gd name="f61" fmla="val 36320"/>
              <a:gd name="f62" fmla="+- 0 0 -90"/>
              <a:gd name="f63" fmla="*/ f3 1 1179195"/>
              <a:gd name="f64" fmla="*/ f4 1 115695"/>
              <a:gd name="f65" fmla="val f5"/>
              <a:gd name="f66" fmla="val f6"/>
              <a:gd name="f67" fmla="val f7"/>
              <a:gd name="f68" fmla="*/ f62 f0 1"/>
              <a:gd name="f69" fmla="+- f67 0 f65"/>
              <a:gd name="f70" fmla="+- f66 0 f65"/>
              <a:gd name="f71" fmla="*/ f68 1 f2"/>
              <a:gd name="f72" fmla="*/ f70 1 1179195"/>
              <a:gd name="f73" fmla="*/ f69 1 115695"/>
              <a:gd name="f74" fmla="*/ 0 f70 1"/>
              <a:gd name="f75" fmla="*/ 115695 f69 1"/>
              <a:gd name="f76" fmla="*/ 115570 f70 1"/>
              <a:gd name="f77" fmla="*/ 125 f69 1"/>
              <a:gd name="f78" fmla="*/ 240030 f70 1"/>
              <a:gd name="f79" fmla="*/ 105535 f69 1"/>
              <a:gd name="f80" fmla="*/ 345440 f70 1"/>
              <a:gd name="f81" fmla="*/ 29335 f69 1"/>
              <a:gd name="f82" fmla="*/ 441325 f70 1"/>
              <a:gd name="f83" fmla="*/ 86485 f69 1"/>
              <a:gd name="f84" fmla="*/ 556260 f70 1"/>
              <a:gd name="f85" fmla="*/ 652145 f70 1"/>
              <a:gd name="f86" fmla="*/ 748030 f70 1"/>
              <a:gd name="f87" fmla="*/ 882015 f70 1"/>
              <a:gd name="f88" fmla="*/ 96010 f69 1"/>
              <a:gd name="f89" fmla="*/ 996950 f70 1"/>
              <a:gd name="f90" fmla="*/ 19810 f69 1"/>
              <a:gd name="f91" fmla="*/ 1092835 f70 1"/>
              <a:gd name="f92" fmla="*/ 1179195 f70 1"/>
              <a:gd name="f93" fmla="+- f71 0 f1"/>
              <a:gd name="f94" fmla="*/ f74 1 1179195"/>
              <a:gd name="f95" fmla="*/ f75 1 115695"/>
              <a:gd name="f96" fmla="*/ f76 1 1179195"/>
              <a:gd name="f97" fmla="*/ f77 1 115695"/>
              <a:gd name="f98" fmla="*/ f78 1 1179195"/>
              <a:gd name="f99" fmla="*/ f79 1 115695"/>
              <a:gd name="f100" fmla="*/ f80 1 1179195"/>
              <a:gd name="f101" fmla="*/ f81 1 115695"/>
              <a:gd name="f102" fmla="*/ f82 1 1179195"/>
              <a:gd name="f103" fmla="*/ f83 1 115695"/>
              <a:gd name="f104" fmla="*/ f84 1 1179195"/>
              <a:gd name="f105" fmla="*/ f85 1 1179195"/>
              <a:gd name="f106" fmla="*/ f86 1 1179195"/>
              <a:gd name="f107" fmla="*/ f87 1 1179195"/>
              <a:gd name="f108" fmla="*/ f88 1 115695"/>
              <a:gd name="f109" fmla="*/ f89 1 1179195"/>
              <a:gd name="f110" fmla="*/ f90 1 115695"/>
              <a:gd name="f111" fmla="*/ f91 1 1179195"/>
              <a:gd name="f112" fmla="*/ f92 1 1179195"/>
              <a:gd name="f113" fmla="*/ f65 1 f72"/>
              <a:gd name="f114" fmla="*/ f66 1 f72"/>
              <a:gd name="f115" fmla="*/ f65 1 f73"/>
              <a:gd name="f116" fmla="*/ f67 1 f73"/>
              <a:gd name="f117" fmla="*/ f94 1 f72"/>
              <a:gd name="f118" fmla="*/ f95 1 f73"/>
              <a:gd name="f119" fmla="*/ f96 1 f72"/>
              <a:gd name="f120" fmla="*/ f97 1 f73"/>
              <a:gd name="f121" fmla="*/ f98 1 f72"/>
              <a:gd name="f122" fmla="*/ f99 1 f73"/>
              <a:gd name="f123" fmla="*/ f100 1 f72"/>
              <a:gd name="f124" fmla="*/ f101 1 f73"/>
              <a:gd name="f125" fmla="*/ f102 1 f72"/>
              <a:gd name="f126" fmla="*/ f103 1 f73"/>
              <a:gd name="f127" fmla="*/ f104 1 f72"/>
              <a:gd name="f128" fmla="*/ f105 1 f72"/>
              <a:gd name="f129" fmla="*/ f106 1 f72"/>
              <a:gd name="f130" fmla="*/ f107 1 f72"/>
              <a:gd name="f131" fmla="*/ f108 1 f73"/>
              <a:gd name="f132" fmla="*/ f109 1 f72"/>
              <a:gd name="f133" fmla="*/ f110 1 f73"/>
              <a:gd name="f134" fmla="*/ f111 1 f72"/>
              <a:gd name="f135" fmla="*/ f112 1 f72"/>
              <a:gd name="f136" fmla="*/ f113 f63 1"/>
              <a:gd name="f137" fmla="*/ f114 f63 1"/>
              <a:gd name="f138" fmla="*/ f116 f64 1"/>
              <a:gd name="f139" fmla="*/ f115 f64 1"/>
              <a:gd name="f140" fmla="*/ f117 f63 1"/>
              <a:gd name="f141" fmla="*/ f118 f64 1"/>
              <a:gd name="f142" fmla="*/ f119 f63 1"/>
              <a:gd name="f143" fmla="*/ f120 f64 1"/>
              <a:gd name="f144" fmla="*/ f121 f63 1"/>
              <a:gd name="f145" fmla="*/ f122 f64 1"/>
              <a:gd name="f146" fmla="*/ f123 f63 1"/>
              <a:gd name="f147" fmla="*/ f124 f64 1"/>
              <a:gd name="f148" fmla="*/ f125 f63 1"/>
              <a:gd name="f149" fmla="*/ f126 f64 1"/>
              <a:gd name="f150" fmla="*/ f127 f63 1"/>
              <a:gd name="f151" fmla="*/ f128 f63 1"/>
              <a:gd name="f152" fmla="*/ f129 f63 1"/>
              <a:gd name="f153" fmla="*/ f130 f63 1"/>
              <a:gd name="f154" fmla="*/ f131 f64 1"/>
              <a:gd name="f155" fmla="*/ f132 f63 1"/>
              <a:gd name="f156" fmla="*/ f133 f64 1"/>
              <a:gd name="f157" fmla="*/ f134 f63 1"/>
              <a:gd name="f158" fmla="*/ f135 f63 1"/>
            </a:gdLst>
            <a:ahLst/>
            <a:cxnLst>
              <a:cxn ang="3cd4">
                <a:pos x="hc" y="t"/>
              </a:cxn>
              <a:cxn ang="0">
                <a:pos x="r" y="vc"/>
              </a:cxn>
              <a:cxn ang="cd4">
                <a:pos x="hc" y="b"/>
              </a:cxn>
              <a:cxn ang="cd2">
                <a:pos x="l" y="vc"/>
              </a:cxn>
              <a:cxn ang="f93">
                <a:pos x="f140" y="f141"/>
              </a:cxn>
              <a:cxn ang="f93">
                <a:pos x="f142" y="f143"/>
              </a:cxn>
              <a:cxn ang="f93">
                <a:pos x="f144" y="f145"/>
              </a:cxn>
              <a:cxn ang="f93">
                <a:pos x="f146" y="f147"/>
              </a:cxn>
              <a:cxn ang="f93">
                <a:pos x="f148" y="f149"/>
              </a:cxn>
              <a:cxn ang="f93">
                <a:pos x="f150" y="f143"/>
              </a:cxn>
              <a:cxn ang="f93">
                <a:pos x="f151" y="f145"/>
              </a:cxn>
              <a:cxn ang="f93">
                <a:pos x="f152" y="f147"/>
              </a:cxn>
              <a:cxn ang="f93">
                <a:pos x="f153" y="f154"/>
              </a:cxn>
              <a:cxn ang="f93">
                <a:pos x="f155" y="f156"/>
              </a:cxn>
              <a:cxn ang="f93">
                <a:pos x="f157" y="f154"/>
              </a:cxn>
              <a:cxn ang="f93">
                <a:pos x="f158" y="f156"/>
              </a:cxn>
            </a:cxnLst>
            <a:rect l="f136" t="f139" r="f137" b="f138"/>
            <a:pathLst>
              <a:path w="1179195" h="115695">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13"/>
                </a:cubicBezTo>
                <a:cubicBezTo>
                  <a:pt x="f37" y="f38"/>
                  <a:pt x="f39" y="f17"/>
                  <a:pt x="f40" y="f19"/>
                </a:cubicBezTo>
                <a:cubicBezTo>
                  <a:pt x="f41" y="f21"/>
                  <a:pt x="f42" y="f43"/>
                  <a:pt x="f44" y="f25"/>
                </a:cubicBezTo>
                <a:cubicBezTo>
                  <a:pt x="f45" y="f46"/>
                  <a:pt x="f47" y="f48"/>
                  <a:pt x="f49" y="f50"/>
                </a:cubicBezTo>
                <a:cubicBezTo>
                  <a:pt x="f51" y="f52"/>
                  <a:pt x="f53" y="f54"/>
                  <a:pt x="f55" y="f54"/>
                </a:cubicBezTo>
                <a:cubicBezTo>
                  <a:pt x="f56" y="f54"/>
                  <a:pt x="f57" y="f50"/>
                  <a:pt x="f58" y="f50"/>
                </a:cubicBezTo>
                <a:cubicBezTo>
                  <a:pt x="f59" y="f50"/>
                  <a:pt x="f60" y="f61"/>
                  <a:pt x="f6" y="f54"/>
                </a:cubicBezTo>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pic>
        <p:nvPicPr>
          <p:cNvPr id="11" name="图片 22">
            <a:extLst>
              <a:ext uri="{FF2B5EF4-FFF2-40B4-BE49-F238E27FC236}">
                <a16:creationId xmlns:a16="http://schemas.microsoft.com/office/drawing/2014/main" id="{979687A2-6831-4AE0-7088-FEE5DAF48024}"/>
              </a:ext>
            </a:extLst>
          </p:cNvPr>
          <p:cNvPicPr>
            <a:picLocks noChangeAspect="1"/>
          </p:cNvPicPr>
          <p:nvPr/>
        </p:nvPicPr>
        <p:blipFill>
          <a:blip r:embed="rId4"/>
          <a:srcRect l="22250" r="30415"/>
          <a:stretch>
            <a:fillRect/>
          </a:stretch>
        </p:blipFill>
        <p:spPr>
          <a:xfrm>
            <a:off x="10274939" y="1536063"/>
            <a:ext cx="1325249" cy="4060822"/>
          </a:xfrm>
          <a:prstGeom prst="rect">
            <a:avLst/>
          </a:prstGeom>
          <a:noFill/>
          <a:ln w="12701" cap="flat">
            <a:solidFill>
              <a:srgbClr val="41719C"/>
            </a:solidFill>
            <a:prstDash val="solid"/>
            <a:miter/>
          </a:ln>
        </p:spPr>
      </p:pic>
      <p:sp>
        <p:nvSpPr>
          <p:cNvPr id="12" name="流程图: 过程 25">
            <a:extLst>
              <a:ext uri="{FF2B5EF4-FFF2-40B4-BE49-F238E27FC236}">
                <a16:creationId xmlns:a16="http://schemas.microsoft.com/office/drawing/2014/main" id="{6D188724-D137-9014-D7DB-B49BF5B605E7}"/>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3" name="矩形 26">
            <a:extLst>
              <a:ext uri="{FF2B5EF4-FFF2-40B4-BE49-F238E27FC236}">
                <a16:creationId xmlns:a16="http://schemas.microsoft.com/office/drawing/2014/main" id="{1979AB18-1310-D830-2C14-66E5B120F408}"/>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4" name="矩形 27">
            <a:extLst>
              <a:ext uri="{FF2B5EF4-FFF2-40B4-BE49-F238E27FC236}">
                <a16:creationId xmlns:a16="http://schemas.microsoft.com/office/drawing/2014/main" id="{0631F47F-0070-C6CB-E651-45CDB77B5C1C}"/>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5" name="矩形 28">
            <a:extLst>
              <a:ext uri="{FF2B5EF4-FFF2-40B4-BE49-F238E27FC236}">
                <a16:creationId xmlns:a16="http://schemas.microsoft.com/office/drawing/2014/main" id="{36D8CE9E-5D5A-B2DF-81B2-A47E89534293}"/>
              </a:ext>
            </a:extLst>
          </p:cNvPr>
          <p:cNvSpPr/>
          <p:nvPr/>
        </p:nvSpPr>
        <p:spPr>
          <a:xfrm>
            <a:off x="2802892"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6" name="矩形 29">
            <a:extLst>
              <a:ext uri="{FF2B5EF4-FFF2-40B4-BE49-F238E27FC236}">
                <a16:creationId xmlns:a16="http://schemas.microsoft.com/office/drawing/2014/main" id="{963B00A2-475B-A225-F234-C8C2B5C6331D}"/>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7" name="矩形 30">
            <a:extLst>
              <a:ext uri="{FF2B5EF4-FFF2-40B4-BE49-F238E27FC236}">
                <a16:creationId xmlns:a16="http://schemas.microsoft.com/office/drawing/2014/main" id="{76B0647A-90C7-845B-D41D-CF182057A7FB}"/>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8" name="矩形 31">
            <a:extLst>
              <a:ext uri="{FF2B5EF4-FFF2-40B4-BE49-F238E27FC236}">
                <a16:creationId xmlns:a16="http://schemas.microsoft.com/office/drawing/2014/main" id="{421B4E38-FFD5-EEDE-3138-263E42635686}"/>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9" name="矩形 32">
            <a:extLst>
              <a:ext uri="{FF2B5EF4-FFF2-40B4-BE49-F238E27FC236}">
                <a16:creationId xmlns:a16="http://schemas.microsoft.com/office/drawing/2014/main" id="{DF7B8EB9-C4BC-C17A-CAD5-A41882A3E0C6}"/>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20" name="矩形 33">
            <a:extLst>
              <a:ext uri="{FF2B5EF4-FFF2-40B4-BE49-F238E27FC236}">
                <a16:creationId xmlns:a16="http://schemas.microsoft.com/office/drawing/2014/main" id="{A587F894-79D1-D257-08C5-0962446F2709}"/>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21" name="矩形 34">
            <a:extLst>
              <a:ext uri="{FF2B5EF4-FFF2-40B4-BE49-F238E27FC236}">
                <a16:creationId xmlns:a16="http://schemas.microsoft.com/office/drawing/2014/main" id="{805BF26B-A1AF-2D4B-E496-AE869A419B71}"/>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91">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1A9A382-61D3-191D-4B10-3DCF132F2368}"/>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视图</a:t>
            </a:r>
          </a:p>
        </p:txBody>
      </p:sp>
      <p:sp>
        <p:nvSpPr>
          <p:cNvPr id="3" name="文本框 2">
            <a:extLst>
              <a:ext uri="{FF2B5EF4-FFF2-40B4-BE49-F238E27FC236}">
                <a16:creationId xmlns:a16="http://schemas.microsoft.com/office/drawing/2014/main" id="{350E2571-AADA-3404-4533-193EE8A4D5E2}"/>
              </a:ext>
            </a:extLst>
          </p:cNvPr>
          <p:cNvSpPr txBox="1"/>
          <p:nvPr/>
        </p:nvSpPr>
        <p:spPr>
          <a:xfrm>
            <a:off x="6690993" y="1818641"/>
            <a:ext cx="4620262" cy="92201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6</a:t>
            </a:r>
            <a:r>
              <a:rPr lang="zh-CN" sz="1800" b="0" i="0" u="none" strike="noStrike" kern="1200" cap="none" spc="0" baseline="0">
                <a:solidFill>
                  <a:srgbClr val="0010DF"/>
                </a:solidFill>
                <a:uFillTx/>
                <a:latin typeface="黑体" pitchFamily="49"/>
                <a:ea typeface="黑体" pitchFamily="49"/>
                <a:cs typeface="黑体" pitchFamily="49"/>
              </a:rPr>
              <a:t>个基本视图：</a:t>
            </a:r>
            <a:r>
              <a:rPr lang="zh-CN" sz="1800" b="0" i="0" u="none" strike="noStrike" kern="1200" cap="none" spc="0" baseline="0">
                <a:solidFill>
                  <a:srgbClr val="000000"/>
                </a:solidFill>
                <a:uFillTx/>
                <a:latin typeface="黑体" pitchFamily="49"/>
                <a:ea typeface="黑体" pitchFamily="49"/>
                <a:cs typeface="黑体" pitchFamily="49"/>
              </a:rPr>
              <a:t>俯视图、仰视图 左视图 右视图 主视图 后视图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优选</a:t>
            </a:r>
            <a:r>
              <a:rPr lang="zh-CN" sz="1800" b="1" i="0" u="none" strike="noStrike" kern="1200" cap="none" spc="0" baseline="0">
                <a:solidFill>
                  <a:srgbClr val="0010DF"/>
                </a:solidFill>
                <a:uFillTx/>
                <a:latin typeface="黑体" pitchFamily="49"/>
                <a:ea typeface="黑体" pitchFamily="49"/>
                <a:cs typeface="黑体" pitchFamily="49"/>
              </a:rPr>
              <a:t>主、俯、左</a:t>
            </a:r>
            <a:r>
              <a:rPr lang="zh-CN" sz="1800" b="0" i="0" u="none" strike="noStrike" kern="1200" cap="none" spc="0" baseline="0">
                <a:solidFill>
                  <a:srgbClr val="000000"/>
                </a:solidFill>
                <a:uFillTx/>
                <a:latin typeface="黑体" pitchFamily="49"/>
                <a:ea typeface="黑体" pitchFamily="49"/>
                <a:cs typeface="黑体" pitchFamily="49"/>
              </a:rPr>
              <a:t>三个基本视图。</a:t>
            </a:r>
            <a:r>
              <a:rPr lang="en-US" sz="1800" b="0" i="0" u="none" strike="noStrike" kern="1200" cap="none" spc="0" baseline="0">
                <a:solidFill>
                  <a:srgbClr val="000000"/>
                </a:solidFill>
                <a:uFillTx/>
                <a:latin typeface="黑体" pitchFamily="49"/>
                <a:ea typeface="黑体" pitchFamily="49"/>
                <a:cs typeface="黑体" pitchFamily="49"/>
              </a:rPr>
              <a:t> </a:t>
            </a:r>
          </a:p>
        </p:txBody>
      </p:sp>
      <p:sp>
        <p:nvSpPr>
          <p:cNvPr id="4" name="文本框 11">
            <a:extLst>
              <a:ext uri="{FF2B5EF4-FFF2-40B4-BE49-F238E27FC236}">
                <a16:creationId xmlns:a16="http://schemas.microsoft.com/office/drawing/2014/main" id="{6766BB77-1551-739D-757F-C3ED6776F989}"/>
              </a:ext>
            </a:extLst>
          </p:cNvPr>
          <p:cNvSpPr txBox="1"/>
          <p:nvPr/>
        </p:nvSpPr>
        <p:spPr>
          <a:xfrm>
            <a:off x="6750045" y="3325499"/>
            <a:ext cx="4502148" cy="28623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其他视图：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局部放大视图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剖视图</a:t>
            </a:r>
            <a:r>
              <a:rPr lang="zh-CN" sz="1800" b="0" i="0" u="none" strike="noStrike" kern="1200" cap="none" spc="0" baseline="0">
                <a:solidFill>
                  <a:srgbClr val="000000"/>
                </a:solidFill>
                <a:uFillTx/>
                <a:latin typeface="黑体" pitchFamily="49"/>
                <a:ea typeface="黑体" pitchFamily="49"/>
                <a:cs typeface=""/>
              </a:rPr>
              <a:t>（局部剖视图，旋转剖视图）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向视图</a:t>
            </a:r>
            <a:r>
              <a:rPr lang="zh-CN" sz="1800" b="0" i="0" u="none" strike="noStrike" kern="1200" cap="none" spc="0" baseline="0">
                <a:solidFill>
                  <a:srgbClr val="000000"/>
                </a:solidFill>
                <a:uFillTx/>
                <a:latin typeface="黑体" pitchFamily="49"/>
                <a:ea typeface="黑体" pitchFamily="49"/>
                <a:cs typeface=""/>
              </a:rPr>
              <a:t>（在主视图或者其他视图上注明投射方向所得的视图）</a:t>
            </a:r>
            <a:endParaRPr lang="en-US" sz="1800" b="0"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轴测图</a:t>
            </a:r>
            <a:r>
              <a:rPr lang="zh-CN" sz="1800" b="0" i="0" u="none" strike="noStrike" kern="1200" cap="none" spc="0" baseline="0">
                <a:solidFill>
                  <a:srgbClr val="000000"/>
                </a:solidFill>
                <a:uFillTx/>
                <a:latin typeface="黑体" pitchFamily="49"/>
                <a:ea typeface="黑体" pitchFamily="49"/>
                <a:cs typeface=""/>
              </a:rPr>
              <a:t>（正等侧图，正三轴侧图）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爆炸图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装配图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宋体" pitchFamily="2"/>
                <a:cs typeface=""/>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宋体" pitchFamily="2"/>
              <a:cs typeface=""/>
            </a:endParaRPr>
          </a:p>
        </p:txBody>
      </p:sp>
      <p:pic>
        <p:nvPicPr>
          <p:cNvPr id="5" name="图片 4" descr="三视图">
            <a:extLst>
              <a:ext uri="{FF2B5EF4-FFF2-40B4-BE49-F238E27FC236}">
                <a16:creationId xmlns:a16="http://schemas.microsoft.com/office/drawing/2014/main" id="{AAC46F79-2A3D-5ED3-7372-EBF68CD06D15}"/>
              </a:ext>
            </a:extLst>
          </p:cNvPr>
          <p:cNvPicPr>
            <a:picLocks noChangeAspect="1"/>
          </p:cNvPicPr>
          <p:nvPr/>
        </p:nvPicPr>
        <p:blipFill>
          <a:blip r:embed="rId2"/>
          <a:stretch>
            <a:fillRect/>
          </a:stretch>
        </p:blipFill>
        <p:spPr>
          <a:xfrm>
            <a:off x="464816" y="1195065"/>
            <a:ext cx="5942328" cy="5103495"/>
          </a:xfrm>
          <a:prstGeom prst="rect">
            <a:avLst/>
          </a:prstGeom>
          <a:noFill/>
          <a:ln cap="flat">
            <a:noFill/>
          </a:ln>
        </p:spPr>
      </p:pic>
      <p:sp>
        <p:nvSpPr>
          <p:cNvPr id="6" name="流程图: 过程 20">
            <a:extLst>
              <a:ext uri="{FF2B5EF4-FFF2-40B4-BE49-F238E27FC236}">
                <a16:creationId xmlns:a16="http://schemas.microsoft.com/office/drawing/2014/main" id="{70EA030C-2089-F4B4-D723-BB166DFA958D}"/>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矩形 21">
            <a:extLst>
              <a:ext uri="{FF2B5EF4-FFF2-40B4-BE49-F238E27FC236}">
                <a16:creationId xmlns:a16="http://schemas.microsoft.com/office/drawing/2014/main" id="{0FC8807D-B63C-5F91-10F6-613A1194C653}"/>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8" name="矩形 22">
            <a:extLst>
              <a:ext uri="{FF2B5EF4-FFF2-40B4-BE49-F238E27FC236}">
                <a16:creationId xmlns:a16="http://schemas.microsoft.com/office/drawing/2014/main" id="{86E547D7-0A7B-C71E-FDEE-031C900476F5}"/>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9" name="矩形 23">
            <a:extLst>
              <a:ext uri="{FF2B5EF4-FFF2-40B4-BE49-F238E27FC236}">
                <a16:creationId xmlns:a16="http://schemas.microsoft.com/office/drawing/2014/main" id="{FBDC7286-8A87-31EE-D74C-8D62E7F3A23E}"/>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0" name="矩形 24">
            <a:extLst>
              <a:ext uri="{FF2B5EF4-FFF2-40B4-BE49-F238E27FC236}">
                <a16:creationId xmlns:a16="http://schemas.microsoft.com/office/drawing/2014/main" id="{2487A802-F6AD-5865-AFF5-08A60A743267}"/>
              </a:ext>
            </a:extLst>
          </p:cNvPr>
          <p:cNvSpPr/>
          <p:nvPr/>
        </p:nvSpPr>
        <p:spPr>
          <a:xfrm>
            <a:off x="3623310"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视图①</a:t>
            </a:r>
          </a:p>
        </p:txBody>
      </p:sp>
      <p:sp>
        <p:nvSpPr>
          <p:cNvPr id="11" name="矩形 25">
            <a:extLst>
              <a:ext uri="{FF2B5EF4-FFF2-40B4-BE49-F238E27FC236}">
                <a16:creationId xmlns:a16="http://schemas.microsoft.com/office/drawing/2014/main" id="{B2591E1C-9BFB-F957-71E7-866EA4BF04EF}"/>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2" name="矩形 26">
            <a:extLst>
              <a:ext uri="{FF2B5EF4-FFF2-40B4-BE49-F238E27FC236}">
                <a16:creationId xmlns:a16="http://schemas.microsoft.com/office/drawing/2014/main" id="{50FAF15D-A9D7-A1E2-D86A-A37EE3EF4DF0}"/>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3" name="矩形 27">
            <a:extLst>
              <a:ext uri="{FF2B5EF4-FFF2-40B4-BE49-F238E27FC236}">
                <a16:creationId xmlns:a16="http://schemas.microsoft.com/office/drawing/2014/main" id="{45B8888F-281B-94EE-0663-20514A45A373}"/>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4" name="矩形 28">
            <a:extLst>
              <a:ext uri="{FF2B5EF4-FFF2-40B4-BE49-F238E27FC236}">
                <a16:creationId xmlns:a16="http://schemas.microsoft.com/office/drawing/2014/main" id="{3F1479DE-F593-D573-9115-4C66878EBCC6}"/>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5" name="矩形 29">
            <a:extLst>
              <a:ext uri="{FF2B5EF4-FFF2-40B4-BE49-F238E27FC236}">
                <a16:creationId xmlns:a16="http://schemas.microsoft.com/office/drawing/2014/main" id="{11621CA0-784F-8D4B-7B1D-9FEA799BDD4E}"/>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300">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E16A6A70-6D77-6CEE-CDCB-B96A59A63A16}"/>
              </a:ext>
            </a:extLst>
          </p:cNvPr>
          <p:cNvPicPr>
            <a:picLocks noChangeAspect="1"/>
          </p:cNvPicPr>
          <p:nvPr/>
        </p:nvPicPr>
        <p:blipFill>
          <a:blip r:embed="rId2"/>
          <a:stretch>
            <a:fillRect/>
          </a:stretch>
        </p:blipFill>
        <p:spPr>
          <a:xfrm>
            <a:off x="795656" y="1609728"/>
            <a:ext cx="3449958" cy="2516501"/>
          </a:xfrm>
          <a:prstGeom prst="rect">
            <a:avLst/>
          </a:prstGeom>
          <a:noFill/>
          <a:ln cap="flat">
            <a:noFill/>
          </a:ln>
        </p:spPr>
      </p:pic>
      <p:sp>
        <p:nvSpPr>
          <p:cNvPr id="3" name="文本框 3">
            <a:extLst>
              <a:ext uri="{FF2B5EF4-FFF2-40B4-BE49-F238E27FC236}">
                <a16:creationId xmlns:a16="http://schemas.microsoft.com/office/drawing/2014/main" id="{78060159-5C10-9496-C0FD-E4AE137157CB}"/>
              </a:ext>
            </a:extLst>
          </p:cNvPr>
          <p:cNvSpPr txBox="1"/>
          <p:nvPr/>
        </p:nvSpPr>
        <p:spPr>
          <a:xfrm>
            <a:off x="1583055" y="1303650"/>
            <a:ext cx="1231897"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
              </a:rPr>
              <a:t>爆炸图</a:t>
            </a:r>
          </a:p>
        </p:txBody>
      </p:sp>
      <p:sp>
        <p:nvSpPr>
          <p:cNvPr id="4" name="文本框 4">
            <a:extLst>
              <a:ext uri="{FF2B5EF4-FFF2-40B4-BE49-F238E27FC236}">
                <a16:creationId xmlns:a16="http://schemas.microsoft.com/office/drawing/2014/main" id="{01B09711-98D0-224A-C1F7-7273291F6247}"/>
              </a:ext>
            </a:extLst>
          </p:cNvPr>
          <p:cNvSpPr txBox="1"/>
          <p:nvPr/>
        </p:nvSpPr>
        <p:spPr>
          <a:xfrm>
            <a:off x="901698" y="4059551"/>
            <a:ext cx="3237862" cy="203009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立体装配图，将各零件相对于实际装配位置向四周散开。爆炸图相比二维装配图优点是：可以</a:t>
            </a:r>
            <a:r>
              <a:rPr lang="zh-CN" sz="1800" b="0" i="0" u="none" strike="noStrike" kern="1200" cap="none" spc="0" baseline="0">
                <a:solidFill>
                  <a:srgbClr val="0010DF"/>
                </a:solidFill>
                <a:uFillTx/>
                <a:latin typeface="黑体" pitchFamily="49"/>
                <a:ea typeface="黑体" pitchFamily="49"/>
                <a:cs typeface=""/>
              </a:rPr>
              <a:t>使加工操作人员一目了然</a:t>
            </a:r>
            <a:r>
              <a:rPr lang="zh-CN" sz="1800" b="0" i="0" u="none" strike="noStrike" kern="1200" cap="none" spc="0" baseline="0">
                <a:solidFill>
                  <a:srgbClr val="000000"/>
                </a:solidFill>
                <a:uFillTx/>
                <a:latin typeface="黑体" pitchFamily="49"/>
                <a:ea typeface="黑体" pitchFamily="49"/>
                <a:cs typeface=""/>
              </a:rPr>
              <a:t>，能一眼看明白各零件的装配位置及装配顺序，而不用花很长时间才看清楚装配图。</a:t>
            </a:r>
          </a:p>
        </p:txBody>
      </p:sp>
      <p:sp>
        <p:nvSpPr>
          <p:cNvPr id="5" name="文本框 10">
            <a:extLst>
              <a:ext uri="{FF2B5EF4-FFF2-40B4-BE49-F238E27FC236}">
                <a16:creationId xmlns:a16="http://schemas.microsoft.com/office/drawing/2014/main" id="{46082EFE-66A7-A697-223D-E05699877812}"/>
              </a:ext>
            </a:extLst>
          </p:cNvPr>
          <p:cNvSpPr txBox="1"/>
          <p:nvPr/>
        </p:nvSpPr>
        <p:spPr>
          <a:xfrm>
            <a:off x="5614672" y="1303650"/>
            <a:ext cx="1231897"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
              </a:rPr>
              <a:t>装配图</a:t>
            </a:r>
          </a:p>
        </p:txBody>
      </p:sp>
      <p:pic>
        <p:nvPicPr>
          <p:cNvPr id="6" name="图片 11">
            <a:extLst>
              <a:ext uri="{FF2B5EF4-FFF2-40B4-BE49-F238E27FC236}">
                <a16:creationId xmlns:a16="http://schemas.microsoft.com/office/drawing/2014/main" id="{F0B2D442-B16A-DFF0-07F7-D76F1BF7C896}"/>
              </a:ext>
            </a:extLst>
          </p:cNvPr>
          <p:cNvPicPr>
            <a:picLocks noChangeAspect="1"/>
          </p:cNvPicPr>
          <p:nvPr/>
        </p:nvPicPr>
        <p:blipFill>
          <a:blip r:embed="rId3"/>
          <a:stretch>
            <a:fillRect/>
          </a:stretch>
        </p:blipFill>
        <p:spPr>
          <a:xfrm>
            <a:off x="8855077" y="1693541"/>
            <a:ext cx="2390771" cy="2283457"/>
          </a:xfrm>
          <a:prstGeom prst="rect">
            <a:avLst/>
          </a:prstGeom>
          <a:noFill/>
          <a:ln cap="flat">
            <a:noFill/>
          </a:ln>
        </p:spPr>
      </p:pic>
      <p:sp>
        <p:nvSpPr>
          <p:cNvPr id="7" name="文本框 12">
            <a:extLst>
              <a:ext uri="{FF2B5EF4-FFF2-40B4-BE49-F238E27FC236}">
                <a16:creationId xmlns:a16="http://schemas.microsoft.com/office/drawing/2014/main" id="{1192CF27-B1E4-F12B-FFE5-CCB176BE14FE}"/>
              </a:ext>
            </a:extLst>
          </p:cNvPr>
          <p:cNvSpPr txBox="1"/>
          <p:nvPr/>
        </p:nvSpPr>
        <p:spPr>
          <a:xfrm>
            <a:off x="9622788" y="1241426"/>
            <a:ext cx="969007"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
              </a:rPr>
              <a:t>剖视图</a:t>
            </a:r>
          </a:p>
        </p:txBody>
      </p:sp>
      <p:sp>
        <p:nvSpPr>
          <p:cNvPr id="8" name="文本框 13">
            <a:extLst>
              <a:ext uri="{FF2B5EF4-FFF2-40B4-BE49-F238E27FC236}">
                <a16:creationId xmlns:a16="http://schemas.microsoft.com/office/drawing/2014/main" id="{C22962F9-B8D8-E909-4FAE-C25890655B5D}"/>
              </a:ext>
            </a:extLst>
          </p:cNvPr>
          <p:cNvSpPr txBox="1"/>
          <p:nvPr/>
        </p:nvSpPr>
        <p:spPr>
          <a:xfrm>
            <a:off x="8535667" y="4059551"/>
            <a:ext cx="3143250" cy="23069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剖视图主要用于</a:t>
            </a:r>
            <a:r>
              <a:rPr lang="zh-CN" sz="1800" b="0" i="0" u="none" strike="noStrike" kern="1200" cap="none" spc="0" baseline="0">
                <a:solidFill>
                  <a:srgbClr val="0010DF"/>
                </a:solidFill>
                <a:uFillTx/>
                <a:latin typeface="黑体" pitchFamily="49"/>
                <a:ea typeface="黑体" pitchFamily="49"/>
                <a:cs typeface=""/>
              </a:rPr>
              <a:t>表达机件内部的结构形状</a:t>
            </a:r>
            <a:r>
              <a:rPr lang="zh-CN" sz="1800" b="0" i="0" u="none" strike="noStrike" kern="1200" cap="none" spc="0" baseline="0">
                <a:solidFill>
                  <a:srgbClr val="000000"/>
                </a:solidFill>
                <a:uFillTx/>
                <a:latin typeface="黑体" pitchFamily="49"/>
                <a:ea typeface="黑体" pitchFamily="49"/>
                <a:cs typeface=""/>
              </a:rPr>
              <a:t>，它是假想用一剖切面（平面或曲面）剖开机件，将处在观察者和剖切面之间的部分移去，而将其余部分向投影面上投射，这样得到的图形称为剖视图（简称剖视）。</a:t>
            </a:r>
          </a:p>
        </p:txBody>
      </p:sp>
      <p:sp>
        <p:nvSpPr>
          <p:cNvPr id="9" name="文本框 5">
            <a:extLst>
              <a:ext uri="{FF2B5EF4-FFF2-40B4-BE49-F238E27FC236}">
                <a16:creationId xmlns:a16="http://schemas.microsoft.com/office/drawing/2014/main" id="{2D8E3B35-7096-6820-BCB2-8030409A0908}"/>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视图</a:t>
            </a:r>
          </a:p>
        </p:txBody>
      </p:sp>
      <p:pic>
        <p:nvPicPr>
          <p:cNvPr id="10" name="图片 6">
            <a:extLst>
              <a:ext uri="{FF2B5EF4-FFF2-40B4-BE49-F238E27FC236}">
                <a16:creationId xmlns:a16="http://schemas.microsoft.com/office/drawing/2014/main" id="{720070AD-4D5D-2B62-B100-F45AF0F1DE11}"/>
              </a:ext>
            </a:extLst>
          </p:cNvPr>
          <p:cNvPicPr>
            <a:picLocks noChangeAspect="1"/>
          </p:cNvPicPr>
          <p:nvPr/>
        </p:nvPicPr>
        <p:blipFill>
          <a:blip r:embed="rId4"/>
          <a:stretch>
            <a:fillRect/>
          </a:stretch>
        </p:blipFill>
        <p:spPr>
          <a:xfrm>
            <a:off x="4774567" y="1800225"/>
            <a:ext cx="2912748" cy="2070101"/>
          </a:xfrm>
          <a:prstGeom prst="rect">
            <a:avLst/>
          </a:prstGeom>
          <a:noFill/>
          <a:ln cap="flat">
            <a:noFill/>
          </a:ln>
        </p:spPr>
      </p:pic>
      <p:sp>
        <p:nvSpPr>
          <p:cNvPr id="11" name="流程图: 过程 25">
            <a:extLst>
              <a:ext uri="{FF2B5EF4-FFF2-40B4-BE49-F238E27FC236}">
                <a16:creationId xmlns:a16="http://schemas.microsoft.com/office/drawing/2014/main" id="{42921721-5185-91D5-6CE7-9820A6DA2313}"/>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2" name="矩形 26">
            <a:extLst>
              <a:ext uri="{FF2B5EF4-FFF2-40B4-BE49-F238E27FC236}">
                <a16:creationId xmlns:a16="http://schemas.microsoft.com/office/drawing/2014/main" id="{385FF7FC-693B-AFF4-3B96-5FFEEDACC516}"/>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3" name="矩形 27">
            <a:extLst>
              <a:ext uri="{FF2B5EF4-FFF2-40B4-BE49-F238E27FC236}">
                <a16:creationId xmlns:a16="http://schemas.microsoft.com/office/drawing/2014/main" id="{DEC1EDAD-F88F-E562-89D7-B6328B7CEB51}"/>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4" name="矩形 28">
            <a:extLst>
              <a:ext uri="{FF2B5EF4-FFF2-40B4-BE49-F238E27FC236}">
                <a16:creationId xmlns:a16="http://schemas.microsoft.com/office/drawing/2014/main" id="{A93588DB-8179-C48F-415A-D0358EBC7F97}"/>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5" name="矩形 29">
            <a:extLst>
              <a:ext uri="{FF2B5EF4-FFF2-40B4-BE49-F238E27FC236}">
                <a16:creationId xmlns:a16="http://schemas.microsoft.com/office/drawing/2014/main" id="{7FA5A81F-6255-2920-4871-D15377689A3E}"/>
              </a:ext>
            </a:extLst>
          </p:cNvPr>
          <p:cNvSpPr/>
          <p:nvPr/>
        </p:nvSpPr>
        <p:spPr>
          <a:xfrm>
            <a:off x="3623310"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视图②</a:t>
            </a:r>
          </a:p>
        </p:txBody>
      </p:sp>
      <p:sp>
        <p:nvSpPr>
          <p:cNvPr id="16" name="矩形 30">
            <a:extLst>
              <a:ext uri="{FF2B5EF4-FFF2-40B4-BE49-F238E27FC236}">
                <a16:creationId xmlns:a16="http://schemas.microsoft.com/office/drawing/2014/main" id="{7EB2283A-72E7-67E8-F50F-A01B8436A17C}"/>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7" name="矩形 31">
            <a:extLst>
              <a:ext uri="{FF2B5EF4-FFF2-40B4-BE49-F238E27FC236}">
                <a16:creationId xmlns:a16="http://schemas.microsoft.com/office/drawing/2014/main" id="{5D524D41-4E68-4824-5920-90816A7FB558}"/>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8" name="矩形 32">
            <a:extLst>
              <a:ext uri="{FF2B5EF4-FFF2-40B4-BE49-F238E27FC236}">
                <a16:creationId xmlns:a16="http://schemas.microsoft.com/office/drawing/2014/main" id="{DBD928C2-7F65-457E-8E0E-2FC8FB88C1C8}"/>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9" name="矩形 33">
            <a:extLst>
              <a:ext uri="{FF2B5EF4-FFF2-40B4-BE49-F238E27FC236}">
                <a16:creationId xmlns:a16="http://schemas.microsoft.com/office/drawing/2014/main" id="{365206C2-8BD2-AB65-B73D-E46A5E722E06}"/>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20" name="矩形 34">
            <a:extLst>
              <a:ext uri="{FF2B5EF4-FFF2-40B4-BE49-F238E27FC236}">
                <a16:creationId xmlns:a16="http://schemas.microsoft.com/office/drawing/2014/main" id="{17B73CA0-E81D-98B6-CA6D-6F320CE21BFB}"/>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
        <p:nvSpPr>
          <p:cNvPr id="21" name="文本框 2">
            <a:extLst>
              <a:ext uri="{FF2B5EF4-FFF2-40B4-BE49-F238E27FC236}">
                <a16:creationId xmlns:a16="http://schemas.microsoft.com/office/drawing/2014/main" id="{BB03743F-268F-9974-C6D6-BD0E682265CC}"/>
              </a:ext>
            </a:extLst>
          </p:cNvPr>
          <p:cNvSpPr txBox="1"/>
          <p:nvPr/>
        </p:nvSpPr>
        <p:spPr>
          <a:xfrm>
            <a:off x="5224781" y="4059551"/>
            <a:ext cx="2540002" cy="17532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装配图是表达机器或部件的工作原理、运动方式、零件间的连接及其装配关系的图样，</a:t>
            </a:r>
            <a:r>
              <a:rPr lang="zh-CN" sz="1800" b="0" i="0" u="none" strike="noStrike" kern="1200" cap="none" spc="0" baseline="0">
                <a:solidFill>
                  <a:srgbClr val="0010DF"/>
                </a:solidFill>
                <a:uFillTx/>
                <a:latin typeface="黑体" pitchFamily="49"/>
                <a:ea typeface="黑体" pitchFamily="49"/>
                <a:cs typeface=""/>
              </a:rPr>
              <a:t>它是生产中的主要技术文件之一。</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301">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D647A2B8-5BF8-5F1A-266F-C121E2A204CB}"/>
              </a:ext>
            </a:extLst>
          </p:cNvPr>
          <p:cNvSpPr txBox="1"/>
          <p:nvPr/>
        </p:nvSpPr>
        <p:spPr>
          <a:xfrm>
            <a:off x="3305171" y="1303650"/>
            <a:ext cx="1231897"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
              </a:rPr>
              <a:t>轴测图</a:t>
            </a:r>
          </a:p>
        </p:txBody>
      </p:sp>
      <p:sp>
        <p:nvSpPr>
          <p:cNvPr id="3" name="文本框 10">
            <a:extLst>
              <a:ext uri="{FF2B5EF4-FFF2-40B4-BE49-F238E27FC236}">
                <a16:creationId xmlns:a16="http://schemas.microsoft.com/office/drawing/2014/main" id="{8BD762A4-6CE8-B17E-9784-CFBC4AC942F7}"/>
              </a:ext>
            </a:extLst>
          </p:cNvPr>
          <p:cNvSpPr txBox="1"/>
          <p:nvPr/>
        </p:nvSpPr>
        <p:spPr>
          <a:xfrm>
            <a:off x="7202171" y="1303650"/>
            <a:ext cx="1346838" cy="92201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
              </a:rPr>
              <a:t>局部放大图</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
              </a:rPr>
              <a:t>（图放大尺）寸</a:t>
            </a:r>
          </a:p>
        </p:txBody>
      </p:sp>
      <p:sp>
        <p:nvSpPr>
          <p:cNvPr id="4" name="文本框 1">
            <a:extLst>
              <a:ext uri="{FF2B5EF4-FFF2-40B4-BE49-F238E27FC236}">
                <a16:creationId xmlns:a16="http://schemas.microsoft.com/office/drawing/2014/main" id="{6D67495B-1872-6D79-F027-8ECBE97A960C}"/>
              </a:ext>
            </a:extLst>
          </p:cNvPr>
          <p:cNvSpPr txBox="1"/>
          <p:nvPr/>
        </p:nvSpPr>
        <p:spPr>
          <a:xfrm>
            <a:off x="2599053" y="4078608"/>
            <a:ext cx="3057525" cy="147637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能同时反映出物体三个坐标面的形状，并接近于人们的视觉习惯，</a:t>
            </a:r>
            <a:r>
              <a:rPr lang="zh-CN" sz="1800" b="0" i="0" u="none" strike="noStrike" kern="1200" cap="none" spc="0" baseline="0">
                <a:solidFill>
                  <a:srgbClr val="0010DF"/>
                </a:solidFill>
                <a:uFillTx/>
                <a:latin typeface="黑体" pitchFamily="49"/>
                <a:ea typeface="黑体" pitchFamily="49"/>
                <a:cs typeface=""/>
              </a:rPr>
              <a:t>形象、逼真，富有立体感</a:t>
            </a:r>
            <a:r>
              <a:rPr lang="zh-CN" sz="1800" b="0" i="0" u="none" strike="noStrike" kern="1200" cap="none" spc="0" baseline="0">
                <a:solidFill>
                  <a:srgbClr val="000000"/>
                </a:solidFill>
                <a:uFillTx/>
                <a:latin typeface="黑体" pitchFamily="49"/>
                <a:ea typeface="黑体" pitchFamily="49"/>
                <a:cs typeface=""/>
              </a:rPr>
              <a:t>。但轴测图一般不能反映出物体各表面的实形，</a:t>
            </a:r>
          </a:p>
        </p:txBody>
      </p:sp>
      <p:pic>
        <p:nvPicPr>
          <p:cNvPr id="5" name="图片 4">
            <a:extLst>
              <a:ext uri="{FF2B5EF4-FFF2-40B4-BE49-F238E27FC236}">
                <a16:creationId xmlns:a16="http://schemas.microsoft.com/office/drawing/2014/main" id="{CACD8B65-4445-2C1D-DDC9-BA17FDB56D3B}"/>
              </a:ext>
            </a:extLst>
          </p:cNvPr>
          <p:cNvPicPr>
            <a:picLocks noChangeAspect="1"/>
          </p:cNvPicPr>
          <p:nvPr/>
        </p:nvPicPr>
        <p:blipFill>
          <a:blip r:embed="rId2"/>
          <a:stretch>
            <a:fillRect/>
          </a:stretch>
        </p:blipFill>
        <p:spPr>
          <a:xfrm>
            <a:off x="6789420" y="1912623"/>
            <a:ext cx="2058021" cy="1882777"/>
          </a:xfrm>
          <a:prstGeom prst="rect">
            <a:avLst/>
          </a:prstGeom>
          <a:noFill/>
          <a:ln cap="flat">
            <a:noFill/>
          </a:ln>
        </p:spPr>
      </p:pic>
      <p:pic>
        <p:nvPicPr>
          <p:cNvPr id="6" name="图片 2" descr="91529822720e0cf3aca7b9860946f21fbe09aa7f">
            <a:extLst>
              <a:ext uri="{FF2B5EF4-FFF2-40B4-BE49-F238E27FC236}">
                <a16:creationId xmlns:a16="http://schemas.microsoft.com/office/drawing/2014/main" id="{5DC46C22-AC82-7CFB-1981-D1FD57E79CCF}"/>
              </a:ext>
            </a:extLst>
          </p:cNvPr>
          <p:cNvPicPr>
            <a:picLocks noChangeAspect="1"/>
          </p:cNvPicPr>
          <p:nvPr/>
        </p:nvPicPr>
        <p:blipFill>
          <a:blip r:embed="rId3"/>
          <a:stretch>
            <a:fillRect/>
          </a:stretch>
        </p:blipFill>
        <p:spPr>
          <a:xfrm>
            <a:off x="3007991" y="1893566"/>
            <a:ext cx="2066928" cy="1901823"/>
          </a:xfrm>
          <a:prstGeom prst="rect">
            <a:avLst/>
          </a:prstGeom>
          <a:noFill/>
          <a:ln cap="flat">
            <a:noFill/>
          </a:ln>
        </p:spPr>
      </p:pic>
      <p:sp>
        <p:nvSpPr>
          <p:cNvPr id="7" name="文本框 5">
            <a:extLst>
              <a:ext uri="{FF2B5EF4-FFF2-40B4-BE49-F238E27FC236}">
                <a16:creationId xmlns:a16="http://schemas.microsoft.com/office/drawing/2014/main" id="{93A696A4-C724-2F2C-E24E-113286859607}"/>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视图</a:t>
            </a:r>
          </a:p>
        </p:txBody>
      </p:sp>
      <p:sp>
        <p:nvSpPr>
          <p:cNvPr id="8" name="流程图: 过程 21">
            <a:extLst>
              <a:ext uri="{FF2B5EF4-FFF2-40B4-BE49-F238E27FC236}">
                <a16:creationId xmlns:a16="http://schemas.microsoft.com/office/drawing/2014/main" id="{BDF01621-8B9D-60AB-138D-EC4F87ADE252}"/>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矩形 22">
            <a:extLst>
              <a:ext uri="{FF2B5EF4-FFF2-40B4-BE49-F238E27FC236}">
                <a16:creationId xmlns:a16="http://schemas.microsoft.com/office/drawing/2014/main" id="{78CB6071-1A03-1709-B517-E57B8D7B3636}"/>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0" name="矩形 23">
            <a:extLst>
              <a:ext uri="{FF2B5EF4-FFF2-40B4-BE49-F238E27FC236}">
                <a16:creationId xmlns:a16="http://schemas.microsoft.com/office/drawing/2014/main" id="{6C3BC74A-DE76-6EED-7259-4A57D8C7065F}"/>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1" name="矩形 24">
            <a:extLst>
              <a:ext uri="{FF2B5EF4-FFF2-40B4-BE49-F238E27FC236}">
                <a16:creationId xmlns:a16="http://schemas.microsoft.com/office/drawing/2014/main" id="{7A64A5DF-235B-D10A-D80F-FA087903FD0B}"/>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2" name="矩形 25">
            <a:extLst>
              <a:ext uri="{FF2B5EF4-FFF2-40B4-BE49-F238E27FC236}">
                <a16:creationId xmlns:a16="http://schemas.microsoft.com/office/drawing/2014/main" id="{DD2C1F10-B216-9C68-EE4D-A2A09AC4E166}"/>
              </a:ext>
            </a:extLst>
          </p:cNvPr>
          <p:cNvSpPr/>
          <p:nvPr/>
        </p:nvSpPr>
        <p:spPr>
          <a:xfrm>
            <a:off x="3623310"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视图③</a:t>
            </a:r>
          </a:p>
        </p:txBody>
      </p:sp>
      <p:sp>
        <p:nvSpPr>
          <p:cNvPr id="13" name="矩形 26">
            <a:extLst>
              <a:ext uri="{FF2B5EF4-FFF2-40B4-BE49-F238E27FC236}">
                <a16:creationId xmlns:a16="http://schemas.microsoft.com/office/drawing/2014/main" id="{8C6A30C7-3513-1991-F34A-16FB8065AE99}"/>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4" name="矩形 27">
            <a:extLst>
              <a:ext uri="{FF2B5EF4-FFF2-40B4-BE49-F238E27FC236}">
                <a16:creationId xmlns:a16="http://schemas.microsoft.com/office/drawing/2014/main" id="{82C92067-2444-E501-3B53-A16F112FE438}"/>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5" name="矩形 28">
            <a:extLst>
              <a:ext uri="{FF2B5EF4-FFF2-40B4-BE49-F238E27FC236}">
                <a16:creationId xmlns:a16="http://schemas.microsoft.com/office/drawing/2014/main" id="{F8EFA667-1276-D680-69ED-1C11DCF74AB0}"/>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6" name="矩形 29">
            <a:extLst>
              <a:ext uri="{FF2B5EF4-FFF2-40B4-BE49-F238E27FC236}">
                <a16:creationId xmlns:a16="http://schemas.microsoft.com/office/drawing/2014/main" id="{B78B4564-4C0A-8EE9-9BE0-B9EE92E05214}"/>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7" name="矩形 30">
            <a:extLst>
              <a:ext uri="{FF2B5EF4-FFF2-40B4-BE49-F238E27FC236}">
                <a16:creationId xmlns:a16="http://schemas.microsoft.com/office/drawing/2014/main" id="{B17EC8A5-CA6C-33FF-503A-809C4D200153}"/>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
        <p:nvSpPr>
          <p:cNvPr id="18" name="文本框 6">
            <a:extLst>
              <a:ext uri="{FF2B5EF4-FFF2-40B4-BE49-F238E27FC236}">
                <a16:creationId xmlns:a16="http://schemas.microsoft.com/office/drawing/2014/main" id="{0A26DD43-89C9-1D76-8B1B-DD42007AA168}"/>
              </a:ext>
            </a:extLst>
          </p:cNvPr>
          <p:cNvSpPr txBox="1"/>
          <p:nvPr/>
        </p:nvSpPr>
        <p:spPr>
          <a:xfrm>
            <a:off x="6490968" y="4078608"/>
            <a:ext cx="2540002" cy="17532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当机件的某些结构较小，如按原图所用的比例画出，</a:t>
            </a:r>
            <a:r>
              <a:rPr lang="zh-CN" sz="1800" b="0" i="0" u="none" strike="noStrike" kern="1200" cap="none" spc="0" baseline="0">
                <a:solidFill>
                  <a:srgbClr val="0010DF"/>
                </a:solidFill>
                <a:uFillTx/>
                <a:latin typeface="黑体" pitchFamily="49"/>
                <a:ea typeface="黑体" pitchFamily="49"/>
                <a:cs typeface=""/>
              </a:rPr>
              <a:t>图形过小而表达不清楚，或标注尺寸困难时，可采用具备放大画出</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302">
    <p:spTree>
      <p:nvGrpSpPr>
        <p:cNvPr id="1" name=""/>
        <p:cNvGrpSpPr/>
        <p:nvPr/>
      </p:nvGrpSpPr>
      <p:grpSpPr>
        <a:xfrm>
          <a:off x="0" y="0"/>
          <a:ext cx="0" cy="0"/>
          <a:chOff x="0" y="0"/>
          <a:chExt cx="0" cy="0"/>
        </a:xfrm>
      </p:grpSpPr>
      <p:graphicFrame>
        <p:nvGraphicFramePr>
          <p:cNvPr id="2" name="表格 3">
            <a:extLst>
              <a:ext uri="{FF2B5EF4-FFF2-40B4-BE49-F238E27FC236}">
                <a16:creationId xmlns:a16="http://schemas.microsoft.com/office/drawing/2014/main" id="{DADEF265-076D-63CD-C0D7-69DBCA14F029}"/>
              </a:ext>
            </a:extLst>
          </p:cNvPr>
          <p:cNvGraphicFramePr>
            <a:graphicFrameLocks noGrp="1"/>
          </p:cNvGraphicFramePr>
          <p:nvPr/>
        </p:nvGraphicFramePr>
        <p:xfrm>
          <a:off x="1161416" y="1391287"/>
          <a:ext cx="2590796" cy="4561841"/>
        </p:xfrm>
        <a:graphic>
          <a:graphicData uri="http://schemas.openxmlformats.org/drawingml/2006/table">
            <a:tbl>
              <a:tblPr firstRow="1" bandRow="1">
                <a:effectLst/>
                <a:tableStyleId>{5C22544A-7EE6-4342-B048-85BDC9FD1C3A}</a:tableStyleId>
              </a:tblPr>
              <a:tblGrid>
                <a:gridCol w="685800">
                  <a:extLst>
                    <a:ext uri="{9D8B030D-6E8A-4147-A177-3AD203B41FA5}">
                      <a16:colId xmlns:a16="http://schemas.microsoft.com/office/drawing/2014/main" val="3425958059"/>
                    </a:ext>
                  </a:extLst>
                </a:gridCol>
                <a:gridCol w="1299206">
                  <a:extLst>
                    <a:ext uri="{9D8B030D-6E8A-4147-A177-3AD203B41FA5}">
                      <a16:colId xmlns:a16="http://schemas.microsoft.com/office/drawing/2014/main" val="1878480793"/>
                    </a:ext>
                  </a:extLst>
                </a:gridCol>
                <a:gridCol w="605790">
                  <a:extLst>
                    <a:ext uri="{9D8B030D-6E8A-4147-A177-3AD203B41FA5}">
                      <a16:colId xmlns:a16="http://schemas.microsoft.com/office/drawing/2014/main" val="2941733494"/>
                    </a:ext>
                  </a:extLst>
                </a:gridCol>
              </a:tblGrid>
              <a:tr h="485144">
                <a:tc>
                  <a:txBody>
                    <a:bodyPr/>
                    <a:lstStyle/>
                    <a:p>
                      <a:pPr lvl="0" indent="0" algn="ctr">
                        <a:buNone/>
                      </a:pPr>
                      <a:r>
                        <a:rPr lang="zh-CN" sz="1400" b="1">
                          <a:solidFill>
                            <a:srgbClr val="000000"/>
                          </a:solidFill>
                          <a:latin typeface="Arial" pitchFamily="34"/>
                          <a:ea typeface="宋体" pitchFamily="2"/>
                        </a:rPr>
                        <a:t>序号</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含义</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符号或缩写词</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4208746"/>
                  </a:ext>
                </a:extLst>
              </a:tr>
              <a:tr h="177795">
                <a:tc>
                  <a:txBody>
                    <a:bodyPr/>
                    <a:lstStyle/>
                    <a:p>
                      <a:pPr lvl="0" indent="0" algn="ctr">
                        <a:buNone/>
                      </a:pPr>
                      <a:r>
                        <a:rPr lang="en-US" sz="1400" b="1">
                          <a:solidFill>
                            <a:srgbClr val="000000"/>
                          </a:solidFill>
                          <a:latin typeface="宋体" pitchFamily="2"/>
                        </a:rPr>
                        <a:t>1</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10DF"/>
                          </a:solidFill>
                          <a:latin typeface="Arial" pitchFamily="34"/>
                          <a:ea typeface="宋体" pitchFamily="2"/>
                        </a:rPr>
                        <a:t>直径</a:t>
                      </a:r>
                      <a:endParaRPr lang="en-US" sz="1400" b="1">
                        <a:solidFill>
                          <a:srgbClr val="0010DF"/>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1">
                          <a:solidFill>
                            <a:srgbClr val="0010DF"/>
                          </a:solidFill>
                          <a:latin typeface="宋体" pitchFamily="2"/>
                        </a:rPr>
                        <a:t>φ</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252142"/>
                  </a:ext>
                </a:extLst>
              </a:tr>
              <a:tr h="177795">
                <a:tc>
                  <a:txBody>
                    <a:bodyPr/>
                    <a:lstStyle/>
                    <a:p>
                      <a:pPr lvl="0" indent="0" algn="ctr">
                        <a:buNone/>
                      </a:pPr>
                      <a:r>
                        <a:rPr lang="en-US" sz="1400" b="1">
                          <a:solidFill>
                            <a:srgbClr val="000000"/>
                          </a:solidFill>
                          <a:latin typeface="宋体" pitchFamily="2"/>
                        </a:rPr>
                        <a:t>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10DF"/>
                          </a:solidFill>
                          <a:latin typeface="Arial" pitchFamily="34"/>
                          <a:ea typeface="宋体" pitchFamily="2"/>
                        </a:rPr>
                        <a:t>半径</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1">
                          <a:solidFill>
                            <a:srgbClr val="0010DF"/>
                          </a:solidFill>
                          <a:latin typeface="宋体" pitchFamily="2"/>
                        </a:rPr>
                        <a:t>R</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8943780"/>
                  </a:ext>
                </a:extLst>
              </a:tr>
              <a:tr h="177795">
                <a:tc>
                  <a:txBody>
                    <a:bodyPr/>
                    <a:lstStyle/>
                    <a:p>
                      <a:pPr lvl="0" indent="0" algn="ctr">
                        <a:buNone/>
                      </a:pPr>
                      <a:r>
                        <a:rPr lang="en-US" sz="1400" b="1">
                          <a:solidFill>
                            <a:srgbClr val="000000"/>
                          </a:solidFill>
                          <a:latin typeface="宋体" pitchFamily="2"/>
                        </a:rPr>
                        <a:t>3</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球直径</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0">
                          <a:solidFill>
                            <a:srgbClr val="000000"/>
                          </a:solidFill>
                          <a:latin typeface="宋体" pitchFamily="2"/>
                        </a:rPr>
                        <a:t>Sφ</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637779"/>
                  </a:ext>
                </a:extLst>
              </a:tr>
              <a:tr h="177795">
                <a:tc>
                  <a:txBody>
                    <a:bodyPr/>
                    <a:lstStyle/>
                    <a:p>
                      <a:pPr lvl="0" indent="0" algn="ctr">
                        <a:buNone/>
                      </a:pPr>
                      <a:r>
                        <a:rPr lang="en-US" sz="1400" b="1">
                          <a:solidFill>
                            <a:srgbClr val="000000"/>
                          </a:solidFill>
                          <a:latin typeface="宋体" pitchFamily="2"/>
                        </a:rPr>
                        <a:t>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球半径</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0">
                          <a:solidFill>
                            <a:srgbClr val="000000"/>
                          </a:solidFill>
                          <a:latin typeface="宋体" pitchFamily="2"/>
                        </a:rPr>
                        <a:t>SR</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769076"/>
                  </a:ext>
                </a:extLst>
              </a:tr>
              <a:tr h="177795">
                <a:tc>
                  <a:txBody>
                    <a:bodyPr/>
                    <a:lstStyle/>
                    <a:p>
                      <a:pPr lvl="0" indent="0" algn="ctr">
                        <a:buNone/>
                      </a:pPr>
                      <a:r>
                        <a:rPr lang="en-US" sz="1400" b="1">
                          <a:solidFill>
                            <a:srgbClr val="000000"/>
                          </a:solidFill>
                          <a:latin typeface="宋体" pitchFamily="2"/>
                        </a:rPr>
                        <a:t>5</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厚度</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0">
                          <a:solidFill>
                            <a:srgbClr val="000000"/>
                          </a:solidFill>
                          <a:latin typeface="宋体" pitchFamily="2"/>
                        </a:rPr>
                        <a:t>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944796"/>
                  </a:ext>
                </a:extLst>
              </a:tr>
              <a:tr h="177795">
                <a:tc>
                  <a:txBody>
                    <a:bodyPr/>
                    <a:lstStyle/>
                    <a:p>
                      <a:pPr lvl="0" indent="0" algn="ctr">
                        <a:buNone/>
                      </a:pPr>
                      <a:r>
                        <a:rPr lang="en-US" sz="1400" b="1">
                          <a:solidFill>
                            <a:srgbClr val="000000"/>
                          </a:solidFill>
                          <a:latin typeface="宋体" pitchFamily="2"/>
                        </a:rPr>
                        <a:t>6</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均布</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0">
                          <a:solidFill>
                            <a:srgbClr val="000000"/>
                          </a:solidFill>
                          <a:latin typeface="宋体" pitchFamily="2"/>
                        </a:rPr>
                        <a:t>EQS</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180269"/>
                  </a:ext>
                </a:extLst>
              </a:tr>
              <a:tr h="177795">
                <a:tc>
                  <a:txBody>
                    <a:bodyPr/>
                    <a:lstStyle/>
                    <a:p>
                      <a:pPr lvl="0" indent="0" algn="ctr">
                        <a:buNone/>
                      </a:pPr>
                      <a:r>
                        <a:rPr lang="en-US" sz="1400" b="1">
                          <a:solidFill>
                            <a:srgbClr val="000000"/>
                          </a:solidFill>
                          <a:latin typeface="宋体" pitchFamily="2"/>
                        </a:rPr>
                        <a:t>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ctr">
                        <a:buNone/>
                      </a:pPr>
                      <a:r>
                        <a:rPr lang="zh-CN" sz="1400" b="1">
                          <a:solidFill>
                            <a:srgbClr val="0010DF"/>
                          </a:solidFill>
                          <a:latin typeface="Arial" pitchFamily="34"/>
                          <a:ea typeface="宋体" pitchFamily="2"/>
                        </a:rPr>
                        <a:t>45°倒角</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1">
                          <a:solidFill>
                            <a:srgbClr val="0010DF"/>
                          </a:solidFill>
                          <a:latin typeface="宋体" pitchFamily="2"/>
                        </a:rPr>
                        <a:t>C</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951431"/>
                  </a:ext>
                </a:extLst>
              </a:tr>
              <a:tr h="177795">
                <a:tc>
                  <a:txBody>
                    <a:bodyPr/>
                    <a:lstStyle/>
                    <a:p>
                      <a:pPr lvl="0" indent="0" algn="ctr">
                        <a:buNone/>
                      </a:pPr>
                      <a:r>
                        <a:rPr lang="en-US" sz="1400" b="1">
                          <a:solidFill>
                            <a:srgbClr val="000000"/>
                          </a:solidFill>
                          <a:latin typeface="宋体" pitchFamily="2"/>
                        </a:rPr>
                        <a:t>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正方形</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0">
                          <a:solidFill>
                            <a:srgbClr val="000000"/>
                          </a:solidFill>
                          <a:latin typeface="宋体" pitchFamily="2"/>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41472"/>
                  </a:ext>
                </a:extLst>
              </a:tr>
              <a:tr h="177795">
                <a:tc>
                  <a:txBody>
                    <a:bodyPr/>
                    <a:lstStyle/>
                    <a:p>
                      <a:pPr lvl="0" indent="0" algn="ctr">
                        <a:buNone/>
                      </a:pPr>
                      <a:r>
                        <a:rPr lang="en-US" sz="1400" b="1">
                          <a:solidFill>
                            <a:srgbClr val="000000"/>
                          </a:solidFill>
                          <a:latin typeface="宋体" pitchFamily="2"/>
                        </a:rPr>
                        <a:t>9</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ctr">
                        <a:buNone/>
                      </a:pPr>
                      <a:r>
                        <a:rPr lang="zh-CN" sz="1400" b="1">
                          <a:solidFill>
                            <a:srgbClr val="0010DF"/>
                          </a:solidFill>
                          <a:latin typeface="Arial" pitchFamily="34"/>
                          <a:ea typeface="宋体" pitchFamily="2"/>
                        </a:rPr>
                        <a:t>深度</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1">
                          <a:solidFill>
                            <a:srgbClr val="0010DF"/>
                          </a:solidFill>
                          <a:latin typeface="CXGDTSHP"/>
                          <a:cs typeface="CXGDTSHP"/>
                        </a:rPr>
                        <a:t>b</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269860"/>
                  </a:ext>
                </a:extLst>
              </a:tr>
              <a:tr h="177795">
                <a:tc>
                  <a:txBody>
                    <a:bodyPr/>
                    <a:lstStyle/>
                    <a:p>
                      <a:pPr lvl="0" indent="0" algn="ctr">
                        <a:buNone/>
                      </a:pPr>
                      <a:r>
                        <a:rPr lang="en-US" sz="1400" b="1">
                          <a:solidFill>
                            <a:srgbClr val="000000"/>
                          </a:solidFill>
                          <a:latin typeface="宋体" pitchFamily="2"/>
                        </a:rPr>
                        <a:t>10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沉孔</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0">
                          <a:solidFill>
                            <a:srgbClr val="000000"/>
                          </a:solidFill>
                          <a:latin typeface="Arial" pitchFamily="34"/>
                          <a:ea typeface="宋体" pitchFamily="2"/>
                        </a:rPr>
                        <a:t>凵</a:t>
                      </a:r>
                      <a:endParaRPr lang="en-US" sz="1400" b="0">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896384"/>
                  </a:ext>
                </a:extLst>
              </a:tr>
              <a:tr h="177795">
                <a:tc>
                  <a:txBody>
                    <a:bodyPr/>
                    <a:lstStyle/>
                    <a:p>
                      <a:pPr lvl="0" indent="0" algn="ctr">
                        <a:buNone/>
                      </a:pPr>
                      <a:r>
                        <a:rPr lang="en-US" sz="1400" b="1">
                          <a:solidFill>
                            <a:srgbClr val="000000"/>
                          </a:solidFill>
                          <a:latin typeface="宋体" pitchFamily="2"/>
                        </a:rPr>
                        <a:t>11</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埋头孔</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algn="ctr">
                        <a:buNone/>
                      </a:pPr>
                      <a:r>
                        <a:rPr lang="en-US" sz="1400" b="0">
                          <a:solidFill>
                            <a:srgbClr val="000000"/>
                          </a:solidFill>
                          <a:latin typeface="CXGDTSHP"/>
                          <a:cs typeface="CXGDTSHP"/>
                        </a:rPr>
                        <a:t>f</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732522"/>
                  </a:ext>
                </a:extLst>
              </a:tr>
              <a:tr h="177795">
                <a:tc>
                  <a:txBody>
                    <a:bodyPr/>
                    <a:lstStyle/>
                    <a:p>
                      <a:pPr lvl="0" indent="0" algn="ctr">
                        <a:buNone/>
                      </a:pPr>
                      <a:r>
                        <a:rPr lang="en-US" sz="1400" b="1">
                          <a:solidFill>
                            <a:srgbClr val="000000"/>
                          </a:solidFill>
                          <a:latin typeface="宋体" pitchFamily="2"/>
                        </a:rPr>
                        <a:t>12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弧长</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0">
                          <a:solidFill>
                            <a:srgbClr val="000000"/>
                          </a:solidFill>
                          <a:latin typeface="宋体" pitchFamily="2"/>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961797"/>
                  </a:ext>
                </a:extLst>
              </a:tr>
              <a:tr h="177795">
                <a:tc>
                  <a:txBody>
                    <a:bodyPr/>
                    <a:lstStyle/>
                    <a:p>
                      <a:pPr lvl="0" indent="0" algn="ctr">
                        <a:buNone/>
                      </a:pPr>
                      <a:r>
                        <a:rPr lang="en-US" sz="1400" b="1">
                          <a:solidFill>
                            <a:srgbClr val="000000"/>
                          </a:solidFill>
                          <a:latin typeface="宋体" pitchFamily="2"/>
                        </a:rPr>
                        <a:t>13</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斜度</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0">
                          <a:solidFill>
                            <a:srgbClr val="000000"/>
                          </a:solidFill>
                          <a:latin typeface="宋体" pitchFamily="2"/>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952122"/>
                  </a:ext>
                </a:extLst>
              </a:tr>
              <a:tr h="177795">
                <a:tc>
                  <a:txBody>
                    <a:bodyPr/>
                    <a:lstStyle/>
                    <a:p>
                      <a:pPr lvl="0" indent="0" algn="ctr">
                        <a:buNone/>
                      </a:pPr>
                      <a:r>
                        <a:rPr lang="en-US" sz="1400" b="1">
                          <a:solidFill>
                            <a:srgbClr val="000000"/>
                          </a:solidFill>
                          <a:latin typeface="宋体" pitchFamily="2"/>
                        </a:rPr>
                        <a:t>14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锥度</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en-US" sz="1400" b="0">
                          <a:solidFill>
                            <a:srgbClr val="000000"/>
                          </a:solidFill>
                          <a:latin typeface="宋体" pitchFamily="2"/>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10560"/>
                  </a:ext>
                </a:extLst>
              </a:tr>
              <a:tr h="177795">
                <a:tc>
                  <a:txBody>
                    <a:bodyPr/>
                    <a:lstStyle/>
                    <a:p>
                      <a:pPr lvl="0" indent="0" algn="ctr">
                        <a:buNone/>
                      </a:pPr>
                      <a:r>
                        <a:rPr lang="en-US" sz="1400" b="1">
                          <a:solidFill>
                            <a:srgbClr val="000000"/>
                          </a:solidFill>
                          <a:latin typeface="宋体" pitchFamily="2"/>
                        </a:rPr>
                        <a:t>15</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r>
                        <a:rPr lang="zh-CN" sz="1400" b="1">
                          <a:solidFill>
                            <a:srgbClr val="000000"/>
                          </a:solidFill>
                          <a:latin typeface="Arial" pitchFamily="34"/>
                          <a:ea typeface="宋体" pitchFamily="2"/>
                        </a:rPr>
                        <a:t>展开长</a:t>
                      </a:r>
                      <a:endParaRPr lang="en-US" sz="1400" b="1">
                        <a:solidFill>
                          <a:srgbClr val="000000"/>
                        </a:solidFill>
                        <a:latin typeface="Arial" pitchFamily="34"/>
                        <a:ea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tc>
                  <a:txBody>
                    <a:bodyPr/>
                    <a:lstStyle/>
                    <a:p>
                      <a:pPr lvl="0" indent="0" algn="ctr">
                        <a:buNone/>
                      </a:pPr>
                      <a:endParaRPr lang="en-US" sz="1400" b="0">
                        <a:solidFill>
                          <a:srgbClr val="000000"/>
                        </a:solidFill>
                        <a:latin typeface="宋体" pitchFamily="2"/>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927285"/>
                  </a:ext>
                </a:extLst>
              </a:tr>
            </a:tbl>
          </a:graphicData>
        </a:graphic>
      </p:graphicFrame>
      <p:pic>
        <p:nvPicPr>
          <p:cNvPr id="3" name="图片 4" descr="112">
            <a:extLst>
              <a:ext uri="{FF2B5EF4-FFF2-40B4-BE49-F238E27FC236}">
                <a16:creationId xmlns:a16="http://schemas.microsoft.com/office/drawing/2014/main" id="{C13BCE3B-8817-02E5-B821-5E900E193901}"/>
              </a:ext>
            </a:extLst>
          </p:cNvPr>
          <p:cNvPicPr>
            <a:picLocks noChangeAspect="1"/>
          </p:cNvPicPr>
          <p:nvPr/>
        </p:nvPicPr>
        <p:blipFill>
          <a:blip r:embed="rId2"/>
          <a:srcRect l="8010"/>
          <a:stretch>
            <a:fillRect/>
          </a:stretch>
        </p:blipFill>
        <p:spPr>
          <a:xfrm>
            <a:off x="5003797" y="4831717"/>
            <a:ext cx="3609978" cy="1343025"/>
          </a:xfrm>
          <a:prstGeom prst="rect">
            <a:avLst/>
          </a:prstGeom>
          <a:noFill/>
          <a:ln cap="flat">
            <a:noFill/>
          </a:ln>
        </p:spPr>
      </p:pic>
      <p:pic>
        <p:nvPicPr>
          <p:cNvPr id="4" name="图片 5" descr="33">
            <a:extLst>
              <a:ext uri="{FF2B5EF4-FFF2-40B4-BE49-F238E27FC236}">
                <a16:creationId xmlns:a16="http://schemas.microsoft.com/office/drawing/2014/main" id="{D807AA7A-00FD-635D-05CD-31FE3173754C}"/>
              </a:ext>
            </a:extLst>
          </p:cNvPr>
          <p:cNvPicPr>
            <a:picLocks noChangeAspect="1"/>
          </p:cNvPicPr>
          <p:nvPr/>
        </p:nvPicPr>
        <p:blipFill>
          <a:blip r:embed="rId3"/>
          <a:stretch>
            <a:fillRect/>
          </a:stretch>
        </p:blipFill>
        <p:spPr>
          <a:xfrm>
            <a:off x="8921115" y="4912998"/>
            <a:ext cx="2048685" cy="1343025"/>
          </a:xfrm>
          <a:prstGeom prst="rect">
            <a:avLst/>
          </a:prstGeom>
          <a:noFill/>
          <a:ln cap="flat">
            <a:noFill/>
          </a:ln>
        </p:spPr>
      </p:pic>
      <p:pic>
        <p:nvPicPr>
          <p:cNvPr id="5" name="图片 7" descr="v2-1fc8510bc62ffbff1a392748162d9140_720w">
            <a:extLst>
              <a:ext uri="{FF2B5EF4-FFF2-40B4-BE49-F238E27FC236}">
                <a16:creationId xmlns:a16="http://schemas.microsoft.com/office/drawing/2014/main" id="{990CC29E-BC13-2113-D88E-91989C7A3D70}"/>
              </a:ext>
            </a:extLst>
          </p:cNvPr>
          <p:cNvPicPr>
            <a:picLocks noChangeAspect="1"/>
          </p:cNvPicPr>
          <p:nvPr/>
        </p:nvPicPr>
        <p:blipFill>
          <a:blip r:embed="rId4"/>
          <a:srcRect l="24208" r="17100" b="48378"/>
          <a:stretch>
            <a:fillRect/>
          </a:stretch>
        </p:blipFill>
        <p:spPr>
          <a:xfrm>
            <a:off x="5356226" y="1039499"/>
            <a:ext cx="1159614" cy="1343025"/>
          </a:xfrm>
          <a:prstGeom prst="rect">
            <a:avLst/>
          </a:prstGeom>
          <a:noFill/>
          <a:ln cap="flat">
            <a:noFill/>
          </a:ln>
        </p:spPr>
      </p:pic>
      <p:pic>
        <p:nvPicPr>
          <p:cNvPr id="6" name="图片 8" descr="v2-1fc8510bc62ffbff1a392748162d9140_720w">
            <a:extLst>
              <a:ext uri="{FF2B5EF4-FFF2-40B4-BE49-F238E27FC236}">
                <a16:creationId xmlns:a16="http://schemas.microsoft.com/office/drawing/2014/main" id="{8B644836-4E7B-74AF-9395-91E747A120C6}"/>
              </a:ext>
            </a:extLst>
          </p:cNvPr>
          <p:cNvPicPr>
            <a:picLocks noChangeAspect="1"/>
          </p:cNvPicPr>
          <p:nvPr/>
        </p:nvPicPr>
        <p:blipFill>
          <a:blip r:embed="rId4"/>
          <a:srcRect l="9945" t="53692" r="10875"/>
          <a:stretch>
            <a:fillRect/>
          </a:stretch>
        </p:blipFill>
        <p:spPr>
          <a:xfrm>
            <a:off x="9363071" y="1039499"/>
            <a:ext cx="1743952" cy="1343025"/>
          </a:xfrm>
          <a:prstGeom prst="rect">
            <a:avLst/>
          </a:prstGeom>
          <a:noFill/>
          <a:ln cap="flat">
            <a:noFill/>
          </a:ln>
        </p:spPr>
      </p:pic>
      <p:cxnSp>
        <p:nvCxnSpPr>
          <p:cNvPr id="7" name="直接连接符 9">
            <a:extLst>
              <a:ext uri="{FF2B5EF4-FFF2-40B4-BE49-F238E27FC236}">
                <a16:creationId xmlns:a16="http://schemas.microsoft.com/office/drawing/2014/main" id="{527B34B2-F871-A4C5-BCCD-41F4A0359655}"/>
              </a:ext>
            </a:extLst>
          </p:cNvPr>
          <p:cNvCxnSpPr/>
          <p:nvPr/>
        </p:nvCxnSpPr>
        <p:spPr>
          <a:xfrm>
            <a:off x="4812029" y="2650488"/>
            <a:ext cx="6522087" cy="0"/>
          </a:xfrm>
          <a:prstGeom prst="straightConnector1">
            <a:avLst/>
          </a:prstGeom>
          <a:noFill/>
          <a:ln w="28575" cap="flat">
            <a:solidFill>
              <a:srgbClr val="4472C4"/>
            </a:solidFill>
            <a:prstDash val="solid"/>
            <a:miter/>
          </a:ln>
        </p:spPr>
      </p:cxnSp>
      <p:cxnSp>
        <p:nvCxnSpPr>
          <p:cNvPr id="8" name="直接连接符 11">
            <a:extLst>
              <a:ext uri="{FF2B5EF4-FFF2-40B4-BE49-F238E27FC236}">
                <a16:creationId xmlns:a16="http://schemas.microsoft.com/office/drawing/2014/main" id="{091F1212-2E9D-ECAE-206A-985F285667FD}"/>
              </a:ext>
            </a:extLst>
          </p:cNvPr>
          <p:cNvCxnSpPr/>
          <p:nvPr/>
        </p:nvCxnSpPr>
        <p:spPr>
          <a:xfrm>
            <a:off x="4841235" y="4567556"/>
            <a:ext cx="6522086" cy="0"/>
          </a:xfrm>
          <a:prstGeom prst="straightConnector1">
            <a:avLst/>
          </a:prstGeom>
          <a:noFill/>
          <a:ln w="28575" cap="flat">
            <a:solidFill>
              <a:srgbClr val="4472C4"/>
            </a:solidFill>
            <a:prstDash val="solid"/>
            <a:miter/>
          </a:ln>
        </p:spPr>
      </p:cxnSp>
      <p:pic>
        <p:nvPicPr>
          <p:cNvPr id="9" name="图片 12" descr="11385343fbf2b211c05ab50dc68065380cd78e78">
            <a:extLst>
              <a:ext uri="{FF2B5EF4-FFF2-40B4-BE49-F238E27FC236}">
                <a16:creationId xmlns:a16="http://schemas.microsoft.com/office/drawing/2014/main" id="{8A9E7C64-20A1-25F8-186B-1D6C30EB994A}"/>
              </a:ext>
            </a:extLst>
          </p:cNvPr>
          <p:cNvPicPr>
            <a:picLocks noChangeAspect="1"/>
          </p:cNvPicPr>
          <p:nvPr/>
        </p:nvPicPr>
        <p:blipFill>
          <a:blip r:embed="rId5"/>
          <a:srcRect l="7714" t="11703" r="55289" b="34149"/>
          <a:stretch>
            <a:fillRect/>
          </a:stretch>
        </p:blipFill>
        <p:spPr>
          <a:xfrm>
            <a:off x="4943475" y="2808607"/>
            <a:ext cx="1481456" cy="1600200"/>
          </a:xfrm>
          <a:prstGeom prst="rect">
            <a:avLst/>
          </a:prstGeom>
          <a:noFill/>
          <a:ln cap="flat">
            <a:noFill/>
          </a:ln>
        </p:spPr>
      </p:pic>
      <p:pic>
        <p:nvPicPr>
          <p:cNvPr id="10" name="图片 13" descr="11385343fbf2b211c05ab50dc68065380cd78e78">
            <a:extLst>
              <a:ext uri="{FF2B5EF4-FFF2-40B4-BE49-F238E27FC236}">
                <a16:creationId xmlns:a16="http://schemas.microsoft.com/office/drawing/2014/main" id="{035735A4-F429-2421-282D-A43EB967EADA}"/>
              </a:ext>
            </a:extLst>
          </p:cNvPr>
          <p:cNvPicPr>
            <a:picLocks noChangeAspect="1"/>
          </p:cNvPicPr>
          <p:nvPr/>
        </p:nvPicPr>
        <p:blipFill>
          <a:blip r:embed="rId5"/>
          <a:srcRect l="44823" t="11703" r="26791" b="34149"/>
          <a:stretch>
            <a:fillRect/>
          </a:stretch>
        </p:blipFill>
        <p:spPr>
          <a:xfrm>
            <a:off x="9522461" y="2808607"/>
            <a:ext cx="1136654" cy="1600200"/>
          </a:xfrm>
          <a:prstGeom prst="rect">
            <a:avLst/>
          </a:prstGeom>
          <a:noFill/>
          <a:ln cap="flat">
            <a:noFill/>
          </a:ln>
        </p:spPr>
      </p:pic>
      <p:sp>
        <p:nvSpPr>
          <p:cNvPr id="11" name="流程图: 过程 25">
            <a:extLst>
              <a:ext uri="{FF2B5EF4-FFF2-40B4-BE49-F238E27FC236}">
                <a16:creationId xmlns:a16="http://schemas.microsoft.com/office/drawing/2014/main" id="{545B1E5A-39D4-B650-F5DB-02EA80983C94}"/>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2" name="矩形 26">
            <a:extLst>
              <a:ext uri="{FF2B5EF4-FFF2-40B4-BE49-F238E27FC236}">
                <a16:creationId xmlns:a16="http://schemas.microsoft.com/office/drawing/2014/main" id="{3089D63B-B4BC-6B3B-18D5-ACC107C8F2BF}"/>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3" name="矩形 27">
            <a:extLst>
              <a:ext uri="{FF2B5EF4-FFF2-40B4-BE49-F238E27FC236}">
                <a16:creationId xmlns:a16="http://schemas.microsoft.com/office/drawing/2014/main" id="{D874888F-19B1-8596-1296-C38136F32961}"/>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4" name="矩形 28">
            <a:extLst>
              <a:ext uri="{FF2B5EF4-FFF2-40B4-BE49-F238E27FC236}">
                <a16:creationId xmlns:a16="http://schemas.microsoft.com/office/drawing/2014/main" id="{AD0368CE-3431-E839-7F43-07EBC153DD62}"/>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5" name="矩形 29">
            <a:extLst>
              <a:ext uri="{FF2B5EF4-FFF2-40B4-BE49-F238E27FC236}">
                <a16:creationId xmlns:a16="http://schemas.microsoft.com/office/drawing/2014/main" id="{711AF514-AD0E-A503-F31E-12F64A0D0677}"/>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6" name="矩形 30">
            <a:extLst>
              <a:ext uri="{FF2B5EF4-FFF2-40B4-BE49-F238E27FC236}">
                <a16:creationId xmlns:a16="http://schemas.microsoft.com/office/drawing/2014/main" id="{6C1B01BA-8591-C80D-57CC-AA3D59BDEA3F}"/>
              </a:ext>
            </a:extLst>
          </p:cNvPr>
          <p:cNvSpPr/>
          <p:nvPr/>
        </p:nvSpPr>
        <p:spPr>
          <a:xfrm>
            <a:off x="4443727"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7" name="矩形 31">
            <a:extLst>
              <a:ext uri="{FF2B5EF4-FFF2-40B4-BE49-F238E27FC236}">
                <a16:creationId xmlns:a16="http://schemas.microsoft.com/office/drawing/2014/main" id="{AA7D0E26-8C05-4204-7F1C-804DC4CF3B26}"/>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8" name="矩形 32">
            <a:extLst>
              <a:ext uri="{FF2B5EF4-FFF2-40B4-BE49-F238E27FC236}">
                <a16:creationId xmlns:a16="http://schemas.microsoft.com/office/drawing/2014/main" id="{028EDDE6-61C5-C925-69A9-7400E8C31F1A}"/>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9" name="矩形 33">
            <a:extLst>
              <a:ext uri="{FF2B5EF4-FFF2-40B4-BE49-F238E27FC236}">
                <a16:creationId xmlns:a16="http://schemas.microsoft.com/office/drawing/2014/main" id="{0CF3438C-2B25-C034-937F-2D423D805AE8}"/>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20" name="矩形 34">
            <a:extLst>
              <a:ext uri="{FF2B5EF4-FFF2-40B4-BE49-F238E27FC236}">
                <a16:creationId xmlns:a16="http://schemas.microsoft.com/office/drawing/2014/main" id="{8B28C8E4-F6AF-0921-FBF3-E56653AEB309}"/>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
        <p:nvSpPr>
          <p:cNvPr id="21" name="文本框 35">
            <a:extLst>
              <a:ext uri="{FF2B5EF4-FFF2-40B4-BE49-F238E27FC236}">
                <a16:creationId xmlns:a16="http://schemas.microsoft.com/office/drawing/2014/main" id="{EB69AB72-9910-7510-AD6F-29325C825D50}"/>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制图符号</a:t>
            </a:r>
          </a:p>
        </p:txBody>
      </p:sp>
      <p:pic>
        <p:nvPicPr>
          <p:cNvPr id="22" name="图片 2">
            <a:extLst>
              <a:ext uri="{FF2B5EF4-FFF2-40B4-BE49-F238E27FC236}">
                <a16:creationId xmlns:a16="http://schemas.microsoft.com/office/drawing/2014/main" id="{F505772E-375E-D513-FFFC-705DA0777541}"/>
              </a:ext>
            </a:extLst>
          </p:cNvPr>
          <p:cNvPicPr>
            <a:picLocks noChangeAspect="1"/>
          </p:cNvPicPr>
          <p:nvPr/>
        </p:nvPicPr>
        <p:blipFill>
          <a:blip r:embed="rId6"/>
          <a:stretch>
            <a:fillRect/>
          </a:stretch>
        </p:blipFill>
        <p:spPr>
          <a:xfrm>
            <a:off x="3285110" y="5733196"/>
            <a:ext cx="338199" cy="204194"/>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292">
    <p:spTree>
      <p:nvGrpSpPr>
        <p:cNvPr id="1" name=""/>
        <p:cNvGrpSpPr/>
        <p:nvPr/>
      </p:nvGrpSpPr>
      <p:grpSpPr>
        <a:xfrm>
          <a:off x="0" y="0"/>
          <a:ext cx="0" cy="0"/>
          <a:chOff x="0" y="0"/>
          <a:chExt cx="0" cy="0"/>
        </a:xfrm>
      </p:grpSpPr>
      <p:sp>
        <p:nvSpPr>
          <p:cNvPr id="2" name="矩形 41">
            <a:extLst>
              <a:ext uri="{FF2B5EF4-FFF2-40B4-BE49-F238E27FC236}">
                <a16:creationId xmlns:a16="http://schemas.microsoft.com/office/drawing/2014/main" id="{D9211D5F-638B-D3BD-257E-AD9D80460784}"/>
              </a:ext>
            </a:extLst>
          </p:cNvPr>
          <p:cNvSpPr/>
          <p:nvPr/>
        </p:nvSpPr>
        <p:spPr>
          <a:xfrm>
            <a:off x="6096003" y="4069080"/>
            <a:ext cx="5273673" cy="2160270"/>
          </a:xfrm>
          <a:prstGeom prst="rect">
            <a:avLst/>
          </a:prstGeom>
          <a:solidFill>
            <a:srgbClr val="00B0F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3" name="文本框 5">
            <a:extLst>
              <a:ext uri="{FF2B5EF4-FFF2-40B4-BE49-F238E27FC236}">
                <a16:creationId xmlns:a16="http://schemas.microsoft.com/office/drawing/2014/main" id="{03053778-584C-3373-7724-48C21C0E30AF}"/>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尺寸公差</a:t>
            </a:r>
          </a:p>
        </p:txBody>
      </p:sp>
      <p:sp>
        <p:nvSpPr>
          <p:cNvPr id="4" name="文本框 3">
            <a:extLst>
              <a:ext uri="{FF2B5EF4-FFF2-40B4-BE49-F238E27FC236}">
                <a16:creationId xmlns:a16="http://schemas.microsoft.com/office/drawing/2014/main" id="{3EA46E87-B8C0-BFA1-E82F-0563519B2F69}"/>
              </a:ext>
            </a:extLst>
          </p:cNvPr>
          <p:cNvSpPr txBox="1"/>
          <p:nvPr/>
        </p:nvSpPr>
        <p:spPr>
          <a:xfrm>
            <a:off x="6190616" y="4212585"/>
            <a:ext cx="2968627"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一根头发丝的直径约为0.06毫米=（60微米 ）</a:t>
            </a:r>
          </a:p>
        </p:txBody>
      </p:sp>
      <p:sp>
        <p:nvSpPr>
          <p:cNvPr id="5" name="文本框 4">
            <a:extLst>
              <a:ext uri="{FF2B5EF4-FFF2-40B4-BE49-F238E27FC236}">
                <a16:creationId xmlns:a16="http://schemas.microsoft.com/office/drawing/2014/main" id="{4A9316F3-D9EC-0E37-736E-A83CFA4B9B4A}"/>
              </a:ext>
            </a:extLst>
          </p:cNvPr>
          <p:cNvSpPr txBox="1"/>
          <p:nvPr/>
        </p:nvSpPr>
        <p:spPr>
          <a:xfrm>
            <a:off x="6268083" y="5222879"/>
            <a:ext cx="2540002"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一张纸的厚度大约是0.1mm</a:t>
            </a:r>
          </a:p>
        </p:txBody>
      </p:sp>
      <p:pic>
        <p:nvPicPr>
          <p:cNvPr id="6" name="图片 6">
            <a:extLst>
              <a:ext uri="{FF2B5EF4-FFF2-40B4-BE49-F238E27FC236}">
                <a16:creationId xmlns:a16="http://schemas.microsoft.com/office/drawing/2014/main" id="{90425326-A116-833E-173C-FE986A40545A}"/>
              </a:ext>
            </a:extLst>
          </p:cNvPr>
          <p:cNvPicPr>
            <a:picLocks noChangeAspect="1"/>
          </p:cNvPicPr>
          <p:nvPr/>
        </p:nvPicPr>
        <p:blipFill>
          <a:blip r:embed="rId3"/>
          <a:stretch>
            <a:fillRect/>
          </a:stretch>
        </p:blipFill>
        <p:spPr>
          <a:xfrm>
            <a:off x="9535792" y="4227198"/>
            <a:ext cx="1533521" cy="615994"/>
          </a:xfrm>
          <a:prstGeom prst="rect">
            <a:avLst/>
          </a:prstGeom>
          <a:noFill/>
          <a:ln cap="flat">
            <a:noFill/>
          </a:ln>
        </p:spPr>
      </p:pic>
      <p:pic>
        <p:nvPicPr>
          <p:cNvPr id="7" name="图片 7">
            <a:extLst>
              <a:ext uri="{FF2B5EF4-FFF2-40B4-BE49-F238E27FC236}">
                <a16:creationId xmlns:a16="http://schemas.microsoft.com/office/drawing/2014/main" id="{47644B27-0C4A-9629-64F6-C2A378D282C9}"/>
              </a:ext>
            </a:extLst>
          </p:cNvPr>
          <p:cNvPicPr>
            <a:picLocks noChangeAspect="1"/>
          </p:cNvPicPr>
          <p:nvPr/>
        </p:nvPicPr>
        <p:blipFill>
          <a:blip r:embed="rId4"/>
          <a:srcRect t="31302" b="20576"/>
          <a:stretch>
            <a:fillRect/>
          </a:stretch>
        </p:blipFill>
        <p:spPr>
          <a:xfrm>
            <a:off x="9535792" y="5179691"/>
            <a:ext cx="1533521" cy="732150"/>
          </a:xfrm>
          <a:prstGeom prst="rect">
            <a:avLst/>
          </a:prstGeom>
          <a:noFill/>
          <a:ln cap="flat">
            <a:noFill/>
          </a:ln>
        </p:spPr>
      </p:pic>
      <p:grpSp>
        <p:nvGrpSpPr>
          <p:cNvPr id="8" name="组合 38">
            <a:extLst>
              <a:ext uri="{FF2B5EF4-FFF2-40B4-BE49-F238E27FC236}">
                <a16:creationId xmlns:a16="http://schemas.microsoft.com/office/drawing/2014/main" id="{B38ED95F-623C-5095-C696-78639074AC16}"/>
              </a:ext>
            </a:extLst>
          </p:cNvPr>
          <p:cNvGrpSpPr/>
          <p:nvPr/>
        </p:nvGrpSpPr>
        <p:grpSpPr>
          <a:xfrm>
            <a:off x="878208" y="1779989"/>
            <a:ext cx="4103359" cy="1658538"/>
            <a:chOff x="878208" y="1779989"/>
            <a:chExt cx="4103359" cy="1658538"/>
          </a:xfrm>
        </p:grpSpPr>
        <p:sp>
          <p:nvSpPr>
            <p:cNvPr id="9" name="文本框 10">
              <a:extLst>
                <a:ext uri="{FF2B5EF4-FFF2-40B4-BE49-F238E27FC236}">
                  <a16:creationId xmlns:a16="http://schemas.microsoft.com/office/drawing/2014/main" id="{8468C322-8140-435B-EA86-BE1CD2E0194C}"/>
                </a:ext>
              </a:extLst>
            </p:cNvPr>
            <p:cNvSpPr txBox="1"/>
            <p:nvPr/>
          </p:nvSpPr>
          <p:spPr>
            <a:xfrm>
              <a:off x="1416689" y="1847289"/>
              <a:ext cx="1676396" cy="7683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黑体" pitchFamily="49"/>
                  <a:ea typeface="黑体" pitchFamily="49"/>
                  <a:cs typeface=""/>
                </a:rPr>
                <a:t>φ30</a:t>
              </a:r>
              <a:endParaRPr lang="en-US" sz="4400" b="1" i="0" u="none" strike="noStrike" kern="1200" cap="none" spc="0" baseline="30000">
                <a:solidFill>
                  <a:srgbClr val="000000"/>
                </a:solidFill>
                <a:uFillTx/>
                <a:latin typeface="黑体" pitchFamily="49"/>
                <a:ea typeface="黑体" pitchFamily="49"/>
                <a:cs typeface=""/>
              </a:endParaRPr>
            </a:p>
          </p:txBody>
        </p:sp>
        <p:sp>
          <p:nvSpPr>
            <p:cNvPr id="10" name="文本框 12">
              <a:extLst>
                <a:ext uri="{FF2B5EF4-FFF2-40B4-BE49-F238E27FC236}">
                  <a16:creationId xmlns:a16="http://schemas.microsoft.com/office/drawing/2014/main" id="{5C91F446-FA07-6019-80F5-F362669F0127}"/>
                </a:ext>
              </a:extLst>
            </p:cNvPr>
            <p:cNvSpPr txBox="1"/>
            <p:nvPr/>
          </p:nvSpPr>
          <p:spPr>
            <a:xfrm>
              <a:off x="2642872" y="1908883"/>
              <a:ext cx="1205234" cy="64512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＋0.01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－0.02</a:t>
              </a:r>
            </a:p>
          </p:txBody>
        </p:sp>
        <p:sp>
          <p:nvSpPr>
            <p:cNvPr id="11" name="圆角矩形标注 14">
              <a:extLst>
                <a:ext uri="{FF2B5EF4-FFF2-40B4-BE49-F238E27FC236}">
                  <a16:creationId xmlns:a16="http://schemas.microsoft.com/office/drawing/2014/main" id="{906C86F3-3A70-A8F9-A275-FE9BA1C695D6}"/>
                </a:ext>
              </a:extLst>
            </p:cNvPr>
            <p:cNvSpPr/>
            <p:nvPr/>
          </p:nvSpPr>
          <p:spPr>
            <a:xfrm>
              <a:off x="2104391" y="3030239"/>
              <a:ext cx="1226182" cy="408288"/>
            </a:xfrm>
            <a:custGeom>
              <a:avLst>
                <a:gd name="f0" fmla="val 6130"/>
                <a:gd name="f1" fmla="val -2291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5B9BD5"/>
            </a:solidFill>
            <a:ln w="12701" cap="flat">
              <a:solidFill>
                <a:srgbClr val="41719C"/>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FFFFFF"/>
                  </a:solidFill>
                  <a:uFillTx/>
                  <a:latin typeface="黑体" pitchFamily="49"/>
                  <a:ea typeface="黑体" pitchFamily="49"/>
                  <a:cs typeface=""/>
                </a:rPr>
                <a:t>基本尺寸</a:t>
              </a:r>
            </a:p>
          </p:txBody>
        </p:sp>
        <p:sp>
          <p:nvSpPr>
            <p:cNvPr id="12" name="圆角矩形标注 15">
              <a:extLst>
                <a:ext uri="{FF2B5EF4-FFF2-40B4-BE49-F238E27FC236}">
                  <a16:creationId xmlns:a16="http://schemas.microsoft.com/office/drawing/2014/main" id="{F927CB90-27C2-77B9-3041-44D55F9A1B86}"/>
                </a:ext>
              </a:extLst>
            </p:cNvPr>
            <p:cNvSpPr/>
            <p:nvPr/>
          </p:nvSpPr>
          <p:spPr>
            <a:xfrm>
              <a:off x="878208" y="3030239"/>
              <a:ext cx="1226182" cy="408288"/>
            </a:xfrm>
            <a:custGeom>
              <a:avLst>
                <a:gd name="f0" fmla="val 15526"/>
                <a:gd name="f1" fmla="val -2339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5B9BD5"/>
            </a:solidFill>
            <a:ln w="12701" cap="flat">
              <a:solidFill>
                <a:srgbClr val="41719C"/>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FFFFFF"/>
                  </a:solidFill>
                  <a:uFillTx/>
                  <a:latin typeface="黑体" pitchFamily="49"/>
                  <a:ea typeface="黑体" pitchFamily="49"/>
                  <a:cs typeface=""/>
                </a:rPr>
                <a:t>尺寸符号</a:t>
              </a:r>
            </a:p>
          </p:txBody>
        </p:sp>
        <p:sp>
          <p:nvSpPr>
            <p:cNvPr id="13" name="圆角矩形标注 16">
              <a:extLst>
                <a:ext uri="{FF2B5EF4-FFF2-40B4-BE49-F238E27FC236}">
                  <a16:creationId xmlns:a16="http://schemas.microsoft.com/office/drawing/2014/main" id="{09F5F527-C59F-46B0-F5AC-57B0C1110062}"/>
                </a:ext>
              </a:extLst>
            </p:cNvPr>
            <p:cNvSpPr/>
            <p:nvPr/>
          </p:nvSpPr>
          <p:spPr>
            <a:xfrm>
              <a:off x="3755385" y="1779989"/>
              <a:ext cx="1226182" cy="408288"/>
            </a:xfrm>
            <a:custGeom>
              <a:avLst>
                <a:gd name="f0" fmla="val -2931"/>
                <a:gd name="f1" fmla="val 1468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5B9BD5"/>
            </a:solidFill>
            <a:ln w="12701" cap="flat">
              <a:solidFill>
                <a:srgbClr val="41719C"/>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FFFFFF"/>
                  </a:solidFill>
                  <a:uFillTx/>
                  <a:latin typeface="黑体" pitchFamily="49"/>
                  <a:ea typeface="黑体" pitchFamily="49"/>
                  <a:cs typeface=""/>
                </a:rPr>
                <a:t>上偏差</a:t>
              </a:r>
            </a:p>
          </p:txBody>
        </p:sp>
        <p:sp>
          <p:nvSpPr>
            <p:cNvPr id="14" name="圆角矩形标注 17">
              <a:extLst>
                <a:ext uri="{FF2B5EF4-FFF2-40B4-BE49-F238E27FC236}">
                  <a16:creationId xmlns:a16="http://schemas.microsoft.com/office/drawing/2014/main" id="{6C66EC20-3F65-3EB0-C3C2-E4F5DC66FABD}"/>
                </a:ext>
              </a:extLst>
            </p:cNvPr>
            <p:cNvSpPr/>
            <p:nvPr/>
          </p:nvSpPr>
          <p:spPr>
            <a:xfrm>
              <a:off x="3755385" y="2188268"/>
              <a:ext cx="1226182" cy="408288"/>
            </a:xfrm>
            <a:custGeom>
              <a:avLst>
                <a:gd name="f0" fmla="val -2763"/>
                <a:gd name="f1" fmla="val 913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5B9BD5"/>
            </a:solidFill>
            <a:ln w="12701" cap="flat">
              <a:solidFill>
                <a:srgbClr val="41719C"/>
              </a:solidFill>
              <a:prstDash val="solid"/>
              <a:miter/>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FFFFFF"/>
                  </a:solidFill>
                  <a:uFillTx/>
                  <a:latin typeface="黑体" pitchFamily="49"/>
                  <a:ea typeface="黑体" pitchFamily="49"/>
                  <a:cs typeface=""/>
                </a:rPr>
                <a:t>下偏差</a:t>
              </a:r>
            </a:p>
          </p:txBody>
        </p:sp>
        <p:sp>
          <p:nvSpPr>
            <p:cNvPr id="15" name="圆角矩形 19">
              <a:extLst>
                <a:ext uri="{FF2B5EF4-FFF2-40B4-BE49-F238E27FC236}">
                  <a16:creationId xmlns:a16="http://schemas.microsoft.com/office/drawing/2014/main" id="{2F7F2A6E-F6D0-5099-ACBD-3E93CA32D060}"/>
                </a:ext>
              </a:extLst>
            </p:cNvPr>
            <p:cNvSpPr/>
            <p:nvPr/>
          </p:nvSpPr>
          <p:spPr>
            <a:xfrm>
              <a:off x="1337940" y="1853004"/>
              <a:ext cx="2232022" cy="71942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grpSp>
      <p:sp>
        <p:nvSpPr>
          <p:cNvPr id="16" name="文本框 22">
            <a:extLst>
              <a:ext uri="{FF2B5EF4-FFF2-40B4-BE49-F238E27FC236}">
                <a16:creationId xmlns:a16="http://schemas.microsoft.com/office/drawing/2014/main" id="{3135EEC1-5FB5-86A0-9059-F0FE90DAB471}"/>
              </a:ext>
            </a:extLst>
          </p:cNvPr>
          <p:cNvSpPr txBox="1"/>
          <p:nvPr/>
        </p:nvSpPr>
        <p:spPr>
          <a:xfrm>
            <a:off x="5702939" y="1779907"/>
            <a:ext cx="1447166" cy="7683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黑体" pitchFamily="49"/>
                <a:ea typeface="黑体" pitchFamily="49"/>
                <a:cs typeface=""/>
              </a:rPr>
              <a:t>φ30</a:t>
            </a:r>
            <a:endParaRPr lang="en-US" sz="4400" b="1" i="0" u="none" strike="noStrike" kern="1200" cap="none" spc="0" baseline="30000">
              <a:solidFill>
                <a:srgbClr val="000000"/>
              </a:solidFill>
              <a:uFillTx/>
              <a:latin typeface="黑体" pitchFamily="49"/>
              <a:ea typeface="黑体" pitchFamily="49"/>
              <a:cs typeface=""/>
            </a:endParaRPr>
          </a:p>
        </p:txBody>
      </p:sp>
      <p:sp>
        <p:nvSpPr>
          <p:cNvPr id="17" name="文本框 23">
            <a:extLst>
              <a:ext uri="{FF2B5EF4-FFF2-40B4-BE49-F238E27FC236}">
                <a16:creationId xmlns:a16="http://schemas.microsoft.com/office/drawing/2014/main" id="{019B96D4-1AA0-A9A1-9465-E09FF6ED994E}"/>
              </a:ext>
            </a:extLst>
          </p:cNvPr>
          <p:cNvSpPr txBox="1"/>
          <p:nvPr/>
        </p:nvSpPr>
        <p:spPr>
          <a:xfrm>
            <a:off x="6929122" y="1841501"/>
            <a:ext cx="1205234"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＋0.01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－0</a:t>
            </a:r>
          </a:p>
        </p:txBody>
      </p:sp>
      <p:sp>
        <p:nvSpPr>
          <p:cNvPr id="18" name="圆角矩形 24">
            <a:extLst>
              <a:ext uri="{FF2B5EF4-FFF2-40B4-BE49-F238E27FC236}">
                <a16:creationId xmlns:a16="http://schemas.microsoft.com/office/drawing/2014/main" id="{429B185F-F23F-71C5-9F5F-43FC2B8D7196}"/>
              </a:ext>
            </a:extLst>
          </p:cNvPr>
          <p:cNvSpPr/>
          <p:nvPr/>
        </p:nvSpPr>
        <p:spPr>
          <a:xfrm>
            <a:off x="5624190" y="1785622"/>
            <a:ext cx="2232022" cy="71945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9" name="文本框 27">
            <a:extLst>
              <a:ext uri="{FF2B5EF4-FFF2-40B4-BE49-F238E27FC236}">
                <a16:creationId xmlns:a16="http://schemas.microsoft.com/office/drawing/2014/main" id="{32A49BF2-2D31-C3D7-298C-947A0812FCCF}"/>
              </a:ext>
            </a:extLst>
          </p:cNvPr>
          <p:cNvSpPr txBox="1"/>
          <p:nvPr/>
        </p:nvSpPr>
        <p:spPr>
          <a:xfrm>
            <a:off x="5702939" y="2750186"/>
            <a:ext cx="1732275" cy="7683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黑体" pitchFamily="49"/>
                <a:ea typeface="黑体" pitchFamily="49"/>
                <a:cs typeface=""/>
              </a:rPr>
              <a:t>φ30</a:t>
            </a:r>
            <a:endParaRPr lang="en-US" sz="4400" b="1" i="0" u="none" strike="noStrike" kern="1200" cap="none" spc="0" baseline="30000">
              <a:solidFill>
                <a:srgbClr val="000000"/>
              </a:solidFill>
              <a:uFillTx/>
              <a:latin typeface="黑体" pitchFamily="49"/>
              <a:ea typeface="黑体" pitchFamily="49"/>
              <a:cs typeface=""/>
            </a:endParaRPr>
          </a:p>
        </p:txBody>
      </p:sp>
      <p:sp>
        <p:nvSpPr>
          <p:cNvPr id="20" name="文本框 28">
            <a:extLst>
              <a:ext uri="{FF2B5EF4-FFF2-40B4-BE49-F238E27FC236}">
                <a16:creationId xmlns:a16="http://schemas.microsoft.com/office/drawing/2014/main" id="{2C6C140E-1A93-DE9C-F556-2A599A8447C0}"/>
              </a:ext>
            </a:extLst>
          </p:cNvPr>
          <p:cNvSpPr txBox="1"/>
          <p:nvPr/>
        </p:nvSpPr>
        <p:spPr>
          <a:xfrm>
            <a:off x="6929122" y="2811779"/>
            <a:ext cx="1205234"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a:t>
            </a:r>
            <a:r>
              <a:rPr lang="en-US" sz="1800" b="1" i="0" u="none" strike="noStrike" kern="1200" cap="none" spc="0" baseline="0">
                <a:solidFill>
                  <a:srgbClr val="000000"/>
                </a:solidFill>
                <a:uFillTx/>
                <a:latin typeface="黑体" pitchFamily="49"/>
                <a:ea typeface="黑体" pitchFamily="49"/>
                <a:cs typeface="黑体" pitchFamily="49"/>
              </a:rPr>
              <a:t>0.01</a:t>
            </a:r>
          </a:p>
        </p:txBody>
      </p:sp>
      <p:sp>
        <p:nvSpPr>
          <p:cNvPr id="21" name="圆角矩形 29">
            <a:extLst>
              <a:ext uri="{FF2B5EF4-FFF2-40B4-BE49-F238E27FC236}">
                <a16:creationId xmlns:a16="http://schemas.microsoft.com/office/drawing/2014/main" id="{61DD4356-1381-5397-0C2D-2816EA1D96F4}"/>
              </a:ext>
            </a:extLst>
          </p:cNvPr>
          <p:cNvSpPr/>
          <p:nvPr/>
        </p:nvSpPr>
        <p:spPr>
          <a:xfrm>
            <a:off x="5624190" y="2755901"/>
            <a:ext cx="2232022" cy="71945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2" name="文本框 30">
            <a:extLst>
              <a:ext uri="{FF2B5EF4-FFF2-40B4-BE49-F238E27FC236}">
                <a16:creationId xmlns:a16="http://schemas.microsoft.com/office/drawing/2014/main" id="{55BDE79A-8BDE-D8AE-CEB3-52E4B1581E4E}"/>
              </a:ext>
            </a:extLst>
          </p:cNvPr>
          <p:cNvSpPr txBox="1"/>
          <p:nvPr/>
        </p:nvSpPr>
        <p:spPr>
          <a:xfrm>
            <a:off x="8473443" y="1785622"/>
            <a:ext cx="1732275" cy="7683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黑体" pitchFamily="49"/>
                <a:ea typeface="黑体" pitchFamily="49"/>
                <a:cs typeface=""/>
              </a:rPr>
              <a:t>φ30</a:t>
            </a:r>
            <a:endParaRPr lang="en-US" sz="4400" b="1" i="0" u="none" strike="noStrike" kern="1200" cap="none" spc="0" baseline="30000">
              <a:solidFill>
                <a:srgbClr val="000000"/>
              </a:solidFill>
              <a:uFillTx/>
              <a:latin typeface="黑体" pitchFamily="49"/>
              <a:ea typeface="黑体" pitchFamily="49"/>
              <a:cs typeface=""/>
            </a:endParaRPr>
          </a:p>
        </p:txBody>
      </p:sp>
      <p:sp>
        <p:nvSpPr>
          <p:cNvPr id="23" name="文本框 31">
            <a:extLst>
              <a:ext uri="{FF2B5EF4-FFF2-40B4-BE49-F238E27FC236}">
                <a16:creationId xmlns:a16="http://schemas.microsoft.com/office/drawing/2014/main" id="{A61509EE-E7BE-7929-F39A-9F802FB32FD2}"/>
              </a:ext>
            </a:extLst>
          </p:cNvPr>
          <p:cNvSpPr txBox="1"/>
          <p:nvPr/>
        </p:nvSpPr>
        <p:spPr>
          <a:xfrm>
            <a:off x="9699626" y="1847216"/>
            <a:ext cx="1205234"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＋0.02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＋0.01</a:t>
            </a:r>
            <a:endParaRPr lang="en-US" sz="1800" b="1" i="0" u="none" strike="noStrike" kern="1200" cap="none" spc="0" baseline="0">
              <a:solidFill>
                <a:srgbClr val="000000"/>
              </a:solidFill>
              <a:uFillTx/>
              <a:latin typeface="黑体" pitchFamily="49"/>
              <a:ea typeface="黑体" pitchFamily="49"/>
              <a:cs typeface="黑体" pitchFamily="49"/>
            </a:endParaRPr>
          </a:p>
        </p:txBody>
      </p:sp>
      <p:sp>
        <p:nvSpPr>
          <p:cNvPr id="24" name="圆角矩形 32">
            <a:extLst>
              <a:ext uri="{FF2B5EF4-FFF2-40B4-BE49-F238E27FC236}">
                <a16:creationId xmlns:a16="http://schemas.microsoft.com/office/drawing/2014/main" id="{D5C4F6D4-A841-CED9-FB8A-A178E56BE1DD}"/>
              </a:ext>
            </a:extLst>
          </p:cNvPr>
          <p:cNvSpPr/>
          <p:nvPr/>
        </p:nvSpPr>
        <p:spPr>
          <a:xfrm>
            <a:off x="8394704" y="1791337"/>
            <a:ext cx="2232022" cy="71945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5" name="文本框 35">
            <a:extLst>
              <a:ext uri="{FF2B5EF4-FFF2-40B4-BE49-F238E27FC236}">
                <a16:creationId xmlns:a16="http://schemas.microsoft.com/office/drawing/2014/main" id="{48106AF5-DC6A-AA31-7E1B-6A09A2D85624}"/>
              </a:ext>
            </a:extLst>
          </p:cNvPr>
          <p:cNvSpPr txBox="1"/>
          <p:nvPr/>
        </p:nvSpPr>
        <p:spPr>
          <a:xfrm>
            <a:off x="8473443" y="2731770"/>
            <a:ext cx="1732275" cy="7683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黑体" pitchFamily="49"/>
                <a:ea typeface="黑体" pitchFamily="49"/>
                <a:cs typeface=""/>
              </a:rPr>
              <a:t>φ30</a:t>
            </a:r>
            <a:endParaRPr lang="en-US" sz="4400" b="1" i="0" u="none" strike="noStrike" kern="1200" cap="none" spc="0" baseline="30000">
              <a:solidFill>
                <a:srgbClr val="000000"/>
              </a:solidFill>
              <a:uFillTx/>
              <a:latin typeface="黑体" pitchFamily="49"/>
              <a:ea typeface="黑体" pitchFamily="49"/>
              <a:cs typeface=""/>
            </a:endParaRPr>
          </a:p>
        </p:txBody>
      </p:sp>
      <p:sp>
        <p:nvSpPr>
          <p:cNvPr id="26" name="文本框 36">
            <a:extLst>
              <a:ext uri="{FF2B5EF4-FFF2-40B4-BE49-F238E27FC236}">
                <a16:creationId xmlns:a16="http://schemas.microsoft.com/office/drawing/2014/main" id="{BD8D888C-E491-C937-66BA-A80DCE0B0A17}"/>
              </a:ext>
            </a:extLst>
          </p:cNvPr>
          <p:cNvSpPr txBox="1"/>
          <p:nvPr/>
        </p:nvSpPr>
        <p:spPr>
          <a:xfrm>
            <a:off x="9699626" y="2793363"/>
            <a:ext cx="1205234"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a:t>
            </a:r>
            <a:r>
              <a:rPr lang="en-US" sz="1800" b="1" i="0" u="none" strike="noStrike" kern="1200" cap="none" spc="0" baseline="0">
                <a:solidFill>
                  <a:srgbClr val="000000"/>
                </a:solidFill>
                <a:uFillTx/>
                <a:latin typeface="黑体" pitchFamily="49"/>
                <a:ea typeface="黑体" pitchFamily="49"/>
                <a:cs typeface="黑体" pitchFamily="49"/>
              </a:rPr>
              <a:t>0.02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－0.01</a:t>
            </a:r>
            <a:endParaRPr lang="en-US" sz="1800" b="1" i="0" u="none" strike="noStrike" kern="1200" cap="none" spc="0" baseline="0">
              <a:solidFill>
                <a:srgbClr val="000000"/>
              </a:solidFill>
              <a:uFillTx/>
              <a:latin typeface="黑体" pitchFamily="49"/>
              <a:ea typeface="黑体" pitchFamily="49"/>
              <a:cs typeface="黑体" pitchFamily="49"/>
            </a:endParaRPr>
          </a:p>
        </p:txBody>
      </p:sp>
      <p:sp>
        <p:nvSpPr>
          <p:cNvPr id="27" name="圆角矩形 37">
            <a:extLst>
              <a:ext uri="{FF2B5EF4-FFF2-40B4-BE49-F238E27FC236}">
                <a16:creationId xmlns:a16="http://schemas.microsoft.com/office/drawing/2014/main" id="{F116BEF6-B2EA-411D-CFFF-E280941B0F52}"/>
              </a:ext>
            </a:extLst>
          </p:cNvPr>
          <p:cNvSpPr/>
          <p:nvPr/>
        </p:nvSpPr>
        <p:spPr>
          <a:xfrm>
            <a:off x="8394704" y="2737485"/>
            <a:ext cx="2232022" cy="71945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8" name="矩形 40">
            <a:extLst>
              <a:ext uri="{FF2B5EF4-FFF2-40B4-BE49-F238E27FC236}">
                <a16:creationId xmlns:a16="http://schemas.microsoft.com/office/drawing/2014/main" id="{D619AA9F-DB93-C9F2-371D-AE1D893B9C58}"/>
              </a:ext>
            </a:extLst>
          </p:cNvPr>
          <p:cNvSpPr/>
          <p:nvPr/>
        </p:nvSpPr>
        <p:spPr>
          <a:xfrm>
            <a:off x="680715" y="4069080"/>
            <a:ext cx="5273673" cy="2160270"/>
          </a:xfrm>
          <a:prstGeom prst="rect">
            <a:avLst/>
          </a:prstGeom>
          <a:solidFill>
            <a:srgbClr val="00B0F0"/>
          </a:solidFill>
          <a:ln w="12701" cap="flat">
            <a:solidFill>
              <a:srgbClr val="41719C"/>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
              </a:rPr>
              <a:t>1</a:t>
            </a:r>
            <a:r>
              <a:rPr lang="zh-CN" sz="1800" b="0" i="0" u="none" strike="noStrike" kern="1200" cap="none" spc="0" baseline="0">
                <a:solidFill>
                  <a:srgbClr val="000000"/>
                </a:solidFill>
                <a:uFillTx/>
                <a:latin typeface="黑体" pitchFamily="49"/>
                <a:ea typeface="黑体" pitchFamily="49"/>
                <a:cs typeface=""/>
              </a:rPr>
              <a:t>：公差</a:t>
            </a:r>
            <a:r>
              <a:rPr lang="en-US" sz="1800" b="0" i="0" u="none" strike="noStrike" kern="1200" cap="none" spc="0" baseline="0">
                <a:solidFill>
                  <a:srgbClr val="000000"/>
                </a:solidFill>
                <a:uFillTx/>
                <a:latin typeface="黑体" pitchFamily="49"/>
                <a:ea typeface="黑体" pitchFamily="49"/>
                <a:cs typeface=""/>
              </a:rPr>
              <a:t>=</a:t>
            </a:r>
            <a:r>
              <a:rPr lang="zh-CN" sz="1800" b="0" i="0" u="none" strike="noStrike" kern="1200" cap="none" spc="0" baseline="0">
                <a:solidFill>
                  <a:srgbClr val="000000"/>
                </a:solidFill>
                <a:uFillTx/>
                <a:latin typeface="黑体" pitchFamily="49"/>
                <a:ea typeface="黑体" pitchFamily="49"/>
                <a:cs typeface=""/>
              </a:rPr>
              <a:t>上偏差</a:t>
            </a:r>
            <a:r>
              <a:rPr lang="en-US" sz="1800" b="0" i="0" u="none" strike="noStrike" kern="1200" cap="none" spc="0" baseline="0">
                <a:solidFill>
                  <a:srgbClr val="000000"/>
                </a:solidFill>
                <a:uFillTx/>
                <a:latin typeface="黑体" pitchFamily="49"/>
                <a:ea typeface="黑体" pitchFamily="49"/>
                <a:cs typeface=""/>
              </a:rPr>
              <a:t>-</a:t>
            </a:r>
            <a:r>
              <a:rPr lang="zh-CN" sz="1800" b="0" i="0" u="none" strike="noStrike" kern="1200" cap="none" spc="0" baseline="0">
                <a:solidFill>
                  <a:srgbClr val="000000"/>
                </a:solidFill>
                <a:uFillTx/>
                <a:latin typeface="黑体" pitchFamily="49"/>
                <a:ea typeface="黑体" pitchFamily="49"/>
                <a:cs typeface=""/>
              </a:rPr>
              <a:t>下偏差 </a:t>
            </a:r>
            <a:r>
              <a:rPr lang="en-US" sz="1800" b="0" i="0" u="none" strike="noStrike" kern="1200" cap="none" spc="0" baseline="0">
                <a:solidFill>
                  <a:srgbClr val="000000"/>
                </a:solidFill>
                <a:uFillTx/>
                <a:latin typeface="黑体" pitchFamily="49"/>
                <a:ea typeface="黑体" pitchFamily="49"/>
                <a:cs typeface=""/>
              </a:rPr>
              <a:t> 0.01-</a:t>
            </a:r>
            <a:r>
              <a:rPr lang="zh-CN" sz="1800" b="0" i="0" u="none" strike="noStrike" kern="1200" cap="none" spc="0" baseline="0">
                <a:solidFill>
                  <a:srgbClr val="000000"/>
                </a:solidFill>
                <a:uFillTx/>
                <a:latin typeface="黑体" pitchFamily="49"/>
                <a:ea typeface="黑体" pitchFamily="49"/>
                <a:cs typeface=""/>
              </a:rPr>
              <a:t>（</a:t>
            </a:r>
            <a:r>
              <a:rPr lang="en-US" sz="1800" b="0" i="0" u="none" strike="noStrike" kern="1200" cap="none" spc="0" baseline="0">
                <a:solidFill>
                  <a:srgbClr val="000000"/>
                </a:solidFill>
                <a:uFillTx/>
                <a:latin typeface="黑体" pitchFamily="49"/>
                <a:ea typeface="黑体" pitchFamily="49"/>
                <a:cs typeface=""/>
              </a:rPr>
              <a:t>0.02)=0.03mm</a:t>
            </a:r>
            <a:r>
              <a:rPr lang="zh-CN" sz="1800" b="0" i="0" u="none" strike="noStrike" kern="1200" cap="none" spc="0" baseline="0">
                <a:solidFill>
                  <a:srgbClr val="000000"/>
                </a:solidFill>
                <a:uFillTx/>
                <a:latin typeface="黑体" pitchFamily="49"/>
                <a:ea typeface="黑体" pitchFamily="49"/>
                <a:cs typeface=""/>
              </a:rPr>
              <a:t>。</a:t>
            </a: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
              </a:rPr>
              <a:t>2</a:t>
            </a:r>
            <a:r>
              <a:rPr lang="zh-CN" sz="1800" b="0" i="0" u="none" strike="noStrike" kern="1200" cap="none" spc="0" baseline="0">
                <a:solidFill>
                  <a:srgbClr val="000000"/>
                </a:solidFill>
                <a:uFillTx/>
                <a:latin typeface="黑体" pitchFamily="49"/>
                <a:ea typeface="黑体" pitchFamily="49"/>
                <a:cs typeface=""/>
              </a:rPr>
              <a:t>：最大极限尺寸 </a:t>
            </a:r>
            <a:r>
              <a:rPr lang="en-US" sz="1800" b="0" i="0" u="none" strike="noStrike" kern="1200" cap="none" spc="0" baseline="0">
                <a:solidFill>
                  <a:srgbClr val="000000"/>
                </a:solidFill>
                <a:uFillTx/>
                <a:latin typeface="黑体" pitchFamily="49"/>
                <a:ea typeface="黑体" pitchFamily="49"/>
                <a:cs typeface=""/>
              </a:rPr>
              <a:t> 30+0.01=30.01mm</a:t>
            </a:r>
            <a:r>
              <a:rPr lang="zh-CN" sz="1800" b="0" i="0" u="none" strike="noStrike" kern="1200" cap="none" spc="0" baseline="0">
                <a:solidFill>
                  <a:srgbClr val="000000"/>
                </a:solidFill>
                <a:uFillTx/>
                <a:latin typeface="黑体" pitchFamily="49"/>
                <a:ea typeface="黑体" pitchFamily="49"/>
                <a:cs typeface=""/>
              </a:rPr>
              <a:t>。</a:t>
            </a: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
              </a:rPr>
              <a:t>3</a:t>
            </a:r>
            <a:r>
              <a:rPr lang="zh-CN" sz="1800" b="0" i="0" u="none" strike="noStrike" kern="1200" cap="none" spc="0" baseline="0">
                <a:solidFill>
                  <a:srgbClr val="000000"/>
                </a:solidFill>
                <a:uFillTx/>
                <a:latin typeface="黑体" pitchFamily="49"/>
                <a:ea typeface="黑体" pitchFamily="49"/>
                <a:cs typeface=""/>
              </a:rPr>
              <a:t>：最小极限尺寸 </a:t>
            </a:r>
            <a:r>
              <a:rPr lang="en-US" sz="1800" b="0" i="0" u="none" strike="noStrike" kern="1200" cap="none" spc="0" baseline="0">
                <a:solidFill>
                  <a:srgbClr val="000000"/>
                </a:solidFill>
                <a:uFillTx/>
                <a:latin typeface="黑体" pitchFamily="49"/>
                <a:ea typeface="黑体" pitchFamily="49"/>
                <a:cs typeface=""/>
              </a:rPr>
              <a:t> 30-0.02=29.98mm</a:t>
            </a:r>
            <a:r>
              <a:rPr lang="zh-CN" sz="1800" b="0" i="0" u="none" strike="noStrike" kern="1200" cap="none" spc="0" baseline="0">
                <a:solidFill>
                  <a:srgbClr val="000000"/>
                </a:solidFill>
                <a:uFillTx/>
                <a:latin typeface="黑体" pitchFamily="49"/>
                <a:ea typeface="黑体" pitchFamily="49"/>
                <a:cs typeface=""/>
              </a:rPr>
              <a:t>。</a:t>
            </a: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
              </a:rPr>
              <a:t>4</a:t>
            </a:r>
            <a:r>
              <a:rPr lang="zh-CN" sz="1800" b="0" i="0" u="none" strike="noStrike" kern="1200" cap="none" spc="0" baseline="0">
                <a:solidFill>
                  <a:srgbClr val="000000"/>
                </a:solidFill>
                <a:uFillTx/>
                <a:latin typeface="黑体" pitchFamily="49"/>
                <a:ea typeface="黑体" pitchFamily="49"/>
                <a:cs typeface=""/>
              </a:rPr>
              <a:t>：公差都是正数。</a:t>
            </a:r>
          </a:p>
        </p:txBody>
      </p:sp>
      <p:sp>
        <p:nvSpPr>
          <p:cNvPr id="29" name="流程图: 过程 42">
            <a:extLst>
              <a:ext uri="{FF2B5EF4-FFF2-40B4-BE49-F238E27FC236}">
                <a16:creationId xmlns:a16="http://schemas.microsoft.com/office/drawing/2014/main" id="{200C16F8-D5B0-5A9A-C0EA-3466AB429756}"/>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30" name="矩形 43">
            <a:extLst>
              <a:ext uri="{FF2B5EF4-FFF2-40B4-BE49-F238E27FC236}">
                <a16:creationId xmlns:a16="http://schemas.microsoft.com/office/drawing/2014/main" id="{C928FB2C-23ED-CF32-B112-8A9A902BCA34}"/>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31" name="矩形 44">
            <a:extLst>
              <a:ext uri="{FF2B5EF4-FFF2-40B4-BE49-F238E27FC236}">
                <a16:creationId xmlns:a16="http://schemas.microsoft.com/office/drawing/2014/main" id="{FAF2CB87-97F5-98ED-5D1B-1A172D8DADC1}"/>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32" name="矩形 45">
            <a:extLst>
              <a:ext uri="{FF2B5EF4-FFF2-40B4-BE49-F238E27FC236}">
                <a16:creationId xmlns:a16="http://schemas.microsoft.com/office/drawing/2014/main" id="{BA5E3F80-D156-97FA-370D-45140F579ECD}"/>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33" name="矩形 46">
            <a:extLst>
              <a:ext uri="{FF2B5EF4-FFF2-40B4-BE49-F238E27FC236}">
                <a16:creationId xmlns:a16="http://schemas.microsoft.com/office/drawing/2014/main" id="{0130E2A6-1C56-D9A2-06F2-37727F2FD3B0}"/>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34" name="矩形 47">
            <a:extLst>
              <a:ext uri="{FF2B5EF4-FFF2-40B4-BE49-F238E27FC236}">
                <a16:creationId xmlns:a16="http://schemas.microsoft.com/office/drawing/2014/main" id="{BAABDEB0-522B-80A3-6D9A-A21AD2C1C3BC}"/>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35" name="矩形 48">
            <a:extLst>
              <a:ext uri="{FF2B5EF4-FFF2-40B4-BE49-F238E27FC236}">
                <a16:creationId xmlns:a16="http://schemas.microsoft.com/office/drawing/2014/main" id="{88A8C799-B561-FAAD-9A4D-A65529525136}"/>
              </a:ext>
            </a:extLst>
          </p:cNvPr>
          <p:cNvSpPr/>
          <p:nvPr/>
        </p:nvSpPr>
        <p:spPr>
          <a:xfrm>
            <a:off x="5264145"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r>
              <a:rPr lang="en-US" sz="1600" b="0" i="0" u="none" strike="noStrike" kern="1200" cap="none" spc="0" baseline="0">
                <a:solidFill>
                  <a:srgbClr val="000000"/>
                </a:solidFill>
                <a:uFillTx/>
                <a:latin typeface="黑体" pitchFamily="49"/>
                <a:ea typeface="黑体" pitchFamily="49"/>
                <a:cs typeface="黑体" pitchFamily="49"/>
              </a:rPr>
              <a:t>1</a:t>
            </a:r>
          </a:p>
        </p:txBody>
      </p:sp>
      <p:sp>
        <p:nvSpPr>
          <p:cNvPr id="36" name="矩形 49">
            <a:extLst>
              <a:ext uri="{FF2B5EF4-FFF2-40B4-BE49-F238E27FC236}">
                <a16:creationId xmlns:a16="http://schemas.microsoft.com/office/drawing/2014/main" id="{755CC4DE-0850-878C-4B50-88DAB43A4462}"/>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37" name="矩形 50">
            <a:extLst>
              <a:ext uri="{FF2B5EF4-FFF2-40B4-BE49-F238E27FC236}">
                <a16:creationId xmlns:a16="http://schemas.microsoft.com/office/drawing/2014/main" id="{AA1500E9-F8D8-30B0-B9BC-E96232FE472D}"/>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38" name="矩形 51">
            <a:extLst>
              <a:ext uri="{FF2B5EF4-FFF2-40B4-BE49-F238E27FC236}">
                <a16:creationId xmlns:a16="http://schemas.microsoft.com/office/drawing/2014/main" id="{BCB2C073-71DE-F31C-63D1-FF11BB910A0B}"/>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406">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1FC769E-278C-CC73-2D98-8A0D55B2FB2C}"/>
              </a:ext>
            </a:extLst>
          </p:cNvPr>
          <p:cNvSpPr txBox="1"/>
          <p:nvPr/>
        </p:nvSpPr>
        <p:spPr>
          <a:xfrm>
            <a:off x="1692270" y="2026282"/>
            <a:ext cx="5364483"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问题</a:t>
            </a:r>
            <a:r>
              <a:rPr lang="en-US" sz="1800" b="1" i="0" u="none" strike="noStrike" kern="1200" cap="none" spc="0" baseline="0">
                <a:solidFill>
                  <a:srgbClr val="000000"/>
                </a:solidFill>
                <a:uFillTx/>
                <a:latin typeface="黑体" pitchFamily="49"/>
                <a:ea typeface="黑体" pitchFamily="49"/>
                <a:cs typeface="黑体" pitchFamily="49"/>
              </a:rPr>
              <a:t>1</a:t>
            </a:r>
            <a:r>
              <a:rPr lang="zh-CN" sz="1800" b="1" i="0" u="none" strike="noStrike" kern="1200" cap="none" spc="0" baseline="0">
                <a:solidFill>
                  <a:srgbClr val="000000"/>
                </a:solidFill>
                <a:uFillTx/>
                <a:latin typeface="黑体" pitchFamily="49"/>
                <a:ea typeface="黑体" pitchFamily="49"/>
                <a:cs typeface="黑体" pitchFamily="49"/>
              </a:rPr>
              <a:t>：尺寸 </a:t>
            </a:r>
            <a:r>
              <a:rPr lang="en-US" sz="1800" b="1" i="0" u="none" strike="noStrike" kern="1200" cap="none" spc="0" baseline="0">
                <a:solidFill>
                  <a:srgbClr val="000000"/>
                </a:solidFill>
                <a:uFillTx/>
                <a:latin typeface="黑体" pitchFamily="49"/>
                <a:ea typeface="黑体" pitchFamily="49"/>
                <a:cs typeface="黑体" pitchFamily="49"/>
              </a:rPr>
              <a:t>        ,</a:t>
            </a:r>
            <a:r>
              <a:rPr lang="zh-CN" sz="1800" b="1" i="0" u="none" strike="noStrike" kern="1200" cap="none" spc="0" baseline="0">
                <a:solidFill>
                  <a:srgbClr val="000000"/>
                </a:solidFill>
                <a:uFillTx/>
                <a:latin typeface="黑体" pitchFamily="49"/>
                <a:ea typeface="黑体" pitchFamily="49"/>
                <a:cs typeface="黑体" pitchFamily="49"/>
              </a:rPr>
              <a:t>其尺寸值范围是</a:t>
            </a:r>
            <a:r>
              <a:rPr lang="en-US" sz="1800" b="1" i="0" u="none" strike="noStrike" kern="1200" cap="none" spc="0" baseline="0">
                <a:solidFill>
                  <a:srgbClr val="0010DF"/>
                </a:solidFill>
                <a:uFillTx/>
                <a:latin typeface="黑体" pitchFamily="49"/>
                <a:ea typeface="黑体" pitchFamily="49"/>
                <a:cs typeface="黑体" pitchFamily="49"/>
              </a:rPr>
              <a:t>___-___</a:t>
            </a:r>
            <a:r>
              <a:rPr lang="en-US" sz="1800" b="1" i="0" u="none" strike="noStrike" kern="1200" cap="none" spc="0" baseline="0">
                <a:solidFill>
                  <a:srgbClr val="000000"/>
                </a:solidFill>
                <a:uFillTx/>
                <a:latin typeface="黑体" pitchFamily="49"/>
                <a:ea typeface="黑体" pitchFamily="49"/>
                <a:cs typeface="黑体" pitchFamily="49"/>
              </a:rPr>
              <a:t>mm?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        </a:t>
            </a:r>
          </a:p>
        </p:txBody>
      </p:sp>
      <p:sp>
        <p:nvSpPr>
          <p:cNvPr id="3" name="文本框 5">
            <a:extLst>
              <a:ext uri="{FF2B5EF4-FFF2-40B4-BE49-F238E27FC236}">
                <a16:creationId xmlns:a16="http://schemas.microsoft.com/office/drawing/2014/main" id="{FAD90EEE-A5DD-5140-8C61-4E73C932203E}"/>
              </a:ext>
            </a:extLst>
          </p:cNvPr>
          <p:cNvSpPr txBox="1"/>
          <p:nvPr/>
        </p:nvSpPr>
        <p:spPr>
          <a:xfrm>
            <a:off x="890909" y="805184"/>
            <a:ext cx="2905121"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尺寸公差</a:t>
            </a:r>
            <a:r>
              <a:rPr lang="en-US" sz="2400" b="1" i="0" u="none" strike="noStrike" kern="1200" cap="none" spc="0" baseline="0">
                <a:solidFill>
                  <a:srgbClr val="0010DF"/>
                </a:solidFill>
                <a:uFillTx/>
                <a:latin typeface="黑体" pitchFamily="49"/>
                <a:ea typeface="黑体" pitchFamily="49"/>
                <a:cs typeface=""/>
              </a:rPr>
              <a:t>-</a:t>
            </a:r>
            <a:r>
              <a:rPr lang="zh-CN" sz="2400" b="1" i="0" u="none" strike="noStrike" kern="1200" cap="none" spc="0" baseline="0">
                <a:solidFill>
                  <a:srgbClr val="000000"/>
                </a:solidFill>
                <a:uFillTx/>
                <a:latin typeface="黑体" pitchFamily="49"/>
                <a:ea typeface="黑体" pitchFamily="49"/>
                <a:cs typeface=""/>
              </a:rPr>
              <a:t>问题</a:t>
            </a:r>
          </a:p>
        </p:txBody>
      </p:sp>
      <p:grpSp>
        <p:nvGrpSpPr>
          <p:cNvPr id="4" name="组合 2">
            <a:extLst>
              <a:ext uri="{FF2B5EF4-FFF2-40B4-BE49-F238E27FC236}">
                <a16:creationId xmlns:a16="http://schemas.microsoft.com/office/drawing/2014/main" id="{79F7C3D2-B358-408F-72C0-F3487F324D26}"/>
              </a:ext>
            </a:extLst>
          </p:cNvPr>
          <p:cNvGrpSpPr/>
          <p:nvPr/>
        </p:nvGrpSpPr>
        <p:grpSpPr>
          <a:xfrm>
            <a:off x="3134992" y="1920240"/>
            <a:ext cx="844549" cy="583560"/>
            <a:chOff x="3134992" y="1920240"/>
            <a:chExt cx="844549" cy="583560"/>
          </a:xfrm>
        </p:grpSpPr>
        <p:sp>
          <p:nvSpPr>
            <p:cNvPr id="5" name="文本框 35">
              <a:extLst>
                <a:ext uri="{FF2B5EF4-FFF2-40B4-BE49-F238E27FC236}">
                  <a16:creationId xmlns:a16="http://schemas.microsoft.com/office/drawing/2014/main" id="{D886C5B6-53F7-88FD-B8F3-9DEAFAA129EA}"/>
                </a:ext>
              </a:extLst>
            </p:cNvPr>
            <p:cNvSpPr txBox="1"/>
            <p:nvPr/>
          </p:nvSpPr>
          <p:spPr>
            <a:xfrm>
              <a:off x="3134992" y="1920240"/>
              <a:ext cx="443227" cy="5835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10DF"/>
                  </a:solidFill>
                  <a:uFillTx/>
                  <a:latin typeface="黑体" pitchFamily="49"/>
                  <a:ea typeface="黑体" pitchFamily="49"/>
                  <a:cs typeface=""/>
                </a:rPr>
                <a:t>1</a:t>
              </a:r>
              <a:endParaRPr lang="en-US" sz="3200" b="1" i="0" u="none" strike="noStrike" kern="1200" cap="none" spc="0" baseline="30000">
                <a:solidFill>
                  <a:srgbClr val="0010DF"/>
                </a:solidFill>
                <a:uFillTx/>
                <a:latin typeface="黑体" pitchFamily="49"/>
                <a:ea typeface="黑体" pitchFamily="49"/>
                <a:cs typeface=""/>
              </a:endParaRPr>
            </a:p>
          </p:txBody>
        </p:sp>
        <p:sp>
          <p:nvSpPr>
            <p:cNvPr id="6" name="文本框 36">
              <a:extLst>
                <a:ext uri="{FF2B5EF4-FFF2-40B4-BE49-F238E27FC236}">
                  <a16:creationId xmlns:a16="http://schemas.microsoft.com/office/drawing/2014/main" id="{221F7805-8607-A672-B3AD-203C5C0B47F6}"/>
                </a:ext>
              </a:extLst>
            </p:cNvPr>
            <p:cNvSpPr txBox="1"/>
            <p:nvPr/>
          </p:nvSpPr>
          <p:spPr>
            <a:xfrm>
              <a:off x="3332475" y="1991992"/>
              <a:ext cx="647066" cy="46037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200" b="1" i="0" u="none" strike="noStrike" kern="1200" cap="none" spc="0" baseline="0">
                  <a:solidFill>
                    <a:srgbClr val="0010DF"/>
                  </a:solidFill>
                  <a:uFillTx/>
                  <a:latin typeface="黑体" pitchFamily="49"/>
                  <a:ea typeface="黑体" pitchFamily="49"/>
                  <a:cs typeface="黑体" pitchFamily="49"/>
                </a:rPr>
                <a:t>－</a:t>
              </a:r>
              <a:r>
                <a:rPr lang="en-US" sz="1200" b="1" i="0" u="none" strike="noStrike" kern="1200" cap="none" spc="0" baseline="0">
                  <a:solidFill>
                    <a:srgbClr val="0010DF"/>
                  </a:solidFill>
                  <a:uFillTx/>
                  <a:latin typeface="黑体" pitchFamily="49"/>
                  <a:ea typeface="黑体" pitchFamily="49"/>
                  <a:cs typeface="黑体" pitchFamily="49"/>
                </a:rPr>
                <a:t>0.01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200" b="1" i="0" u="none" strike="noStrike" kern="1200" cap="none" spc="0" baseline="0">
                  <a:solidFill>
                    <a:srgbClr val="0010DF"/>
                  </a:solidFill>
                  <a:uFillTx/>
                  <a:latin typeface="黑体" pitchFamily="49"/>
                  <a:ea typeface="黑体" pitchFamily="49"/>
                  <a:cs typeface="黑体" pitchFamily="49"/>
                </a:rPr>
                <a:t>－0.05</a:t>
              </a:r>
            </a:p>
          </p:txBody>
        </p:sp>
      </p:grpSp>
      <p:sp>
        <p:nvSpPr>
          <p:cNvPr id="7" name="文本框 7">
            <a:extLst>
              <a:ext uri="{FF2B5EF4-FFF2-40B4-BE49-F238E27FC236}">
                <a16:creationId xmlns:a16="http://schemas.microsoft.com/office/drawing/2014/main" id="{3BEECDB0-8856-8B74-2150-1D41EA6F91FC}"/>
              </a:ext>
            </a:extLst>
          </p:cNvPr>
          <p:cNvSpPr txBox="1"/>
          <p:nvPr/>
        </p:nvSpPr>
        <p:spPr>
          <a:xfrm>
            <a:off x="2246625" y="2732400"/>
            <a:ext cx="2031997"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答：</a:t>
            </a:r>
            <a:r>
              <a:rPr lang="en-US" sz="1800" b="1" i="0" u="none" strike="noStrike" kern="1200" cap="none" spc="0" baseline="0">
                <a:solidFill>
                  <a:srgbClr val="0010DF"/>
                </a:solidFill>
                <a:uFillTx/>
                <a:latin typeface="黑体" pitchFamily="49"/>
                <a:ea typeface="黑体" pitchFamily="49"/>
                <a:cs typeface="黑体" pitchFamily="49"/>
              </a:rPr>
              <a:t>0.95-0.99mm</a:t>
            </a:r>
            <a:r>
              <a:rPr lang="zh-CN" sz="1800" b="1" i="0" u="none" strike="noStrike" kern="1200" cap="none" spc="0" baseline="0">
                <a:solidFill>
                  <a:srgbClr val="0010DF"/>
                </a:solidFill>
                <a:uFillTx/>
                <a:latin typeface="黑体" pitchFamily="49"/>
                <a:ea typeface="黑体" pitchFamily="49"/>
                <a:cs typeface="黑体" pitchFamily="49"/>
              </a:rPr>
              <a:t>。</a:t>
            </a:r>
            <a:endParaRPr lang="en-US" sz="1800" b="0" i="0" u="none" strike="noStrike" kern="1200" cap="none" spc="0" baseline="0">
              <a:solidFill>
                <a:srgbClr val="000000"/>
              </a:solidFill>
              <a:uFillTx/>
              <a:latin typeface="Arial" pitchFamily="34"/>
              <a:ea typeface="宋体" pitchFamily="2"/>
              <a:cs typeface=""/>
            </a:endParaRPr>
          </a:p>
        </p:txBody>
      </p:sp>
      <p:sp>
        <p:nvSpPr>
          <p:cNvPr id="8" name="文本框 8">
            <a:extLst>
              <a:ext uri="{FF2B5EF4-FFF2-40B4-BE49-F238E27FC236}">
                <a16:creationId xmlns:a16="http://schemas.microsoft.com/office/drawing/2014/main" id="{881B0F0A-C70E-EE1A-890B-71F1E5458C51}"/>
              </a:ext>
            </a:extLst>
          </p:cNvPr>
          <p:cNvSpPr txBox="1"/>
          <p:nvPr/>
        </p:nvSpPr>
        <p:spPr>
          <a:xfrm>
            <a:off x="1692270" y="3449317"/>
            <a:ext cx="7909560"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问题</a:t>
            </a:r>
            <a:r>
              <a:rPr lang="en-US" sz="1800" b="1" i="0" u="none" strike="noStrike" kern="1200" cap="none" spc="0" baseline="0">
                <a:solidFill>
                  <a:srgbClr val="000000"/>
                </a:solidFill>
                <a:uFillTx/>
                <a:latin typeface="黑体" pitchFamily="49"/>
                <a:ea typeface="黑体" pitchFamily="49"/>
                <a:cs typeface="黑体" pitchFamily="49"/>
              </a:rPr>
              <a:t>2</a:t>
            </a:r>
            <a:r>
              <a:rPr lang="zh-CN" sz="1800" b="1" i="0" u="none" strike="noStrike" kern="1200" cap="none" spc="0" baseline="0">
                <a:solidFill>
                  <a:srgbClr val="000000"/>
                </a:solidFill>
                <a:uFillTx/>
                <a:latin typeface="黑体" pitchFamily="49"/>
                <a:ea typeface="黑体" pitchFamily="49"/>
                <a:cs typeface="黑体" pitchFamily="49"/>
              </a:rPr>
              <a:t>：图纸要求轴径为</a:t>
            </a:r>
            <a:r>
              <a:rPr lang="en-US" sz="1800" b="1" i="0" u="none" strike="noStrike" kern="1200" cap="none" spc="0" baseline="0">
                <a:solidFill>
                  <a:srgbClr val="0010DF"/>
                </a:solidFill>
                <a:uFillTx/>
                <a:latin typeface="黑体" pitchFamily="49"/>
                <a:ea typeface="黑体" pitchFamily="49"/>
                <a:cs typeface="黑体" pitchFamily="49"/>
              </a:rPr>
              <a:t>5.85</a:t>
            </a:r>
            <a:r>
              <a:rPr lang="zh-CN" sz="1800" b="1" i="0" u="none" strike="noStrike" kern="1200" cap="none" spc="0" baseline="0">
                <a:solidFill>
                  <a:srgbClr val="0010DF"/>
                </a:solidFill>
                <a:uFillTx/>
                <a:latin typeface="黑体" pitchFamily="49"/>
                <a:ea typeface="黑体" pitchFamily="49"/>
                <a:cs typeface="黑体" pitchFamily="49"/>
              </a:rPr>
              <a:t>±0.03mm</a:t>
            </a:r>
            <a:r>
              <a:rPr lang="zh-CN" sz="1800" b="1" i="0" u="none" strike="noStrike" kern="1200" cap="none" spc="0" baseline="0">
                <a:solidFill>
                  <a:srgbClr val="000000"/>
                </a:solidFill>
                <a:uFillTx/>
                <a:latin typeface="黑体" pitchFamily="49"/>
                <a:ea typeface="黑体" pitchFamily="49"/>
                <a:cs typeface="黑体" pitchFamily="49"/>
              </a:rPr>
              <a:t>，实物为</a:t>
            </a:r>
            <a:r>
              <a:rPr lang="en-US" sz="1800" b="1" i="0" u="none" strike="noStrike" kern="1200" cap="none" spc="0" baseline="0">
                <a:solidFill>
                  <a:srgbClr val="0010DF"/>
                </a:solidFill>
                <a:uFillTx/>
                <a:latin typeface="黑体" pitchFamily="49"/>
                <a:ea typeface="黑体" pitchFamily="49"/>
                <a:cs typeface="黑体" pitchFamily="49"/>
              </a:rPr>
              <a:t>5.57mm、5.59</a:t>
            </a:r>
            <a:r>
              <a:rPr lang="en-US" sz="1800" b="1" i="0" u="none" strike="noStrike" kern="1200" cap="none" spc="0" baseline="0">
                <a:solidFill>
                  <a:srgbClr val="000000"/>
                </a:solidFill>
                <a:uFillTx/>
                <a:latin typeface="黑体" pitchFamily="49"/>
                <a:ea typeface="黑体" pitchFamily="49"/>
                <a:cs typeface="黑体" pitchFamily="49"/>
              </a:rPr>
              <a:t>mm。</a:t>
            </a:r>
            <a:r>
              <a:rPr lang="zh-CN" sz="1800" b="1" i="0" u="none" strike="noStrike" kern="1200" cap="none" spc="0" baseline="0">
                <a:solidFill>
                  <a:srgbClr val="0010DF"/>
                </a:solidFill>
                <a:uFillTx/>
                <a:latin typeface="黑体" pitchFamily="49"/>
                <a:ea typeface="黑体" pitchFamily="49"/>
                <a:cs typeface="黑体" pitchFamily="49"/>
              </a:rPr>
              <a:t>实物合格么？</a:t>
            </a:r>
            <a:endParaRPr lang="en-US" sz="1800" b="0" i="0" u="none" strike="noStrike" kern="1200" cap="none" spc="0" baseline="0">
              <a:solidFill>
                <a:srgbClr val="000000"/>
              </a:solidFill>
              <a:uFillTx/>
              <a:latin typeface="Arial" pitchFamily="34"/>
              <a:ea typeface="宋体" pitchFamily="2"/>
              <a:cs typeface=""/>
            </a:endParaRPr>
          </a:p>
        </p:txBody>
      </p:sp>
      <p:sp>
        <p:nvSpPr>
          <p:cNvPr id="9" name="文本框 9">
            <a:extLst>
              <a:ext uri="{FF2B5EF4-FFF2-40B4-BE49-F238E27FC236}">
                <a16:creationId xmlns:a16="http://schemas.microsoft.com/office/drawing/2014/main" id="{F9F203AB-12B1-2E1D-81CC-1DB3C7DD7F30}"/>
              </a:ext>
            </a:extLst>
          </p:cNvPr>
          <p:cNvSpPr txBox="1"/>
          <p:nvPr/>
        </p:nvSpPr>
        <p:spPr>
          <a:xfrm>
            <a:off x="2246625" y="4525649"/>
            <a:ext cx="1732916"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答：</a:t>
            </a:r>
            <a:r>
              <a:rPr lang="zh-CN" sz="1800" b="1" i="0" u="none" strike="noStrike" kern="1200" cap="none" spc="0" baseline="0">
                <a:solidFill>
                  <a:srgbClr val="0010DF"/>
                </a:solidFill>
                <a:uFillTx/>
                <a:latin typeface="黑体" pitchFamily="49"/>
                <a:ea typeface="黑体" pitchFamily="49"/>
                <a:cs typeface="黑体" pitchFamily="49"/>
              </a:rPr>
              <a:t>不合格。</a:t>
            </a:r>
            <a:endParaRPr lang="en-US" sz="1800" b="0" i="0" u="none" strike="noStrike" kern="1200" cap="none" spc="0" baseline="0">
              <a:solidFill>
                <a:srgbClr val="000000"/>
              </a:solidFill>
              <a:uFillTx/>
              <a:latin typeface="Arial" pitchFamily="34"/>
              <a:ea typeface="宋体" pitchFamily="2"/>
              <a:cs typeface=""/>
            </a:endParaRPr>
          </a:p>
        </p:txBody>
      </p:sp>
      <p:sp>
        <p:nvSpPr>
          <p:cNvPr id="10" name="流程图: 过程 42">
            <a:extLst>
              <a:ext uri="{FF2B5EF4-FFF2-40B4-BE49-F238E27FC236}">
                <a16:creationId xmlns:a16="http://schemas.microsoft.com/office/drawing/2014/main" id="{0F0F6AED-0411-321B-322B-A377144FE2BE}"/>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1" name="矩形 43">
            <a:extLst>
              <a:ext uri="{FF2B5EF4-FFF2-40B4-BE49-F238E27FC236}">
                <a16:creationId xmlns:a16="http://schemas.microsoft.com/office/drawing/2014/main" id="{ED824578-4397-A7AD-2BC2-CB4C2402F2BF}"/>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2" name="矩形 44">
            <a:extLst>
              <a:ext uri="{FF2B5EF4-FFF2-40B4-BE49-F238E27FC236}">
                <a16:creationId xmlns:a16="http://schemas.microsoft.com/office/drawing/2014/main" id="{4494F5A4-08DD-02C5-4A32-F81816887AF2}"/>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3" name="矩形 45">
            <a:extLst>
              <a:ext uri="{FF2B5EF4-FFF2-40B4-BE49-F238E27FC236}">
                <a16:creationId xmlns:a16="http://schemas.microsoft.com/office/drawing/2014/main" id="{4F6206AB-66D4-2B45-D513-78FE0788221E}"/>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4" name="矩形 46">
            <a:extLst>
              <a:ext uri="{FF2B5EF4-FFF2-40B4-BE49-F238E27FC236}">
                <a16:creationId xmlns:a16="http://schemas.microsoft.com/office/drawing/2014/main" id="{5863F5E7-6B14-0D57-38CF-DCD1B32EDF8F}"/>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5" name="矩形 47">
            <a:extLst>
              <a:ext uri="{FF2B5EF4-FFF2-40B4-BE49-F238E27FC236}">
                <a16:creationId xmlns:a16="http://schemas.microsoft.com/office/drawing/2014/main" id="{522D1EE5-72D8-4448-874C-D9CCF79A847A}"/>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6" name="矩形 48">
            <a:extLst>
              <a:ext uri="{FF2B5EF4-FFF2-40B4-BE49-F238E27FC236}">
                <a16:creationId xmlns:a16="http://schemas.microsoft.com/office/drawing/2014/main" id="{CDEF43EE-0436-7AEF-14B1-07D6EF959F0C}"/>
              </a:ext>
            </a:extLst>
          </p:cNvPr>
          <p:cNvSpPr/>
          <p:nvPr/>
        </p:nvSpPr>
        <p:spPr>
          <a:xfrm>
            <a:off x="5264145"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r>
              <a:rPr lang="en-US" sz="1600" b="0" i="0" u="none" strike="noStrike" kern="1200" cap="none" spc="0" baseline="0">
                <a:solidFill>
                  <a:srgbClr val="000000"/>
                </a:solidFill>
                <a:uFillTx/>
                <a:latin typeface="黑体" pitchFamily="49"/>
                <a:ea typeface="黑体" pitchFamily="49"/>
                <a:cs typeface="黑体" pitchFamily="49"/>
              </a:rPr>
              <a:t>2</a:t>
            </a:r>
          </a:p>
        </p:txBody>
      </p:sp>
      <p:sp>
        <p:nvSpPr>
          <p:cNvPr id="17" name="矩形 49">
            <a:extLst>
              <a:ext uri="{FF2B5EF4-FFF2-40B4-BE49-F238E27FC236}">
                <a16:creationId xmlns:a16="http://schemas.microsoft.com/office/drawing/2014/main" id="{DFD9C060-B20C-245F-B57C-7E647EB8690F}"/>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8" name="矩形 50">
            <a:extLst>
              <a:ext uri="{FF2B5EF4-FFF2-40B4-BE49-F238E27FC236}">
                <a16:creationId xmlns:a16="http://schemas.microsoft.com/office/drawing/2014/main" id="{399B367A-5906-C0B2-1047-AFAE05BD3D62}"/>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9" name="矩形 51">
            <a:extLst>
              <a:ext uri="{FF2B5EF4-FFF2-40B4-BE49-F238E27FC236}">
                <a16:creationId xmlns:a16="http://schemas.microsoft.com/office/drawing/2014/main" id="{0E3B9C58-AA65-8B60-EA24-3E226399F20B}"/>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name="Slide293">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id="{EB3EB700-7615-B44F-797E-16B32146D97C}"/>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形位公差</a:t>
            </a:r>
          </a:p>
        </p:txBody>
      </p:sp>
      <p:pic>
        <p:nvPicPr>
          <p:cNvPr id="3" name="图片 2" descr="白底行为公差">
            <a:extLst>
              <a:ext uri="{FF2B5EF4-FFF2-40B4-BE49-F238E27FC236}">
                <a16:creationId xmlns:a16="http://schemas.microsoft.com/office/drawing/2014/main" id="{FB67936F-8E98-28E6-1AC6-CA9E12812F01}"/>
              </a:ext>
            </a:extLst>
          </p:cNvPr>
          <p:cNvPicPr>
            <a:picLocks noChangeAspect="1"/>
          </p:cNvPicPr>
          <p:nvPr/>
        </p:nvPicPr>
        <p:blipFill>
          <a:blip r:embed="rId3"/>
          <a:srcRect r="759"/>
          <a:stretch>
            <a:fillRect/>
          </a:stretch>
        </p:blipFill>
        <p:spPr>
          <a:xfrm>
            <a:off x="1472568" y="2668904"/>
            <a:ext cx="4896483" cy="2990846"/>
          </a:xfrm>
          <a:prstGeom prst="rect">
            <a:avLst/>
          </a:prstGeom>
          <a:noFill/>
          <a:ln cap="flat">
            <a:noFill/>
          </a:ln>
        </p:spPr>
      </p:pic>
      <p:sp>
        <p:nvSpPr>
          <p:cNvPr id="4" name="文本框 1">
            <a:extLst>
              <a:ext uri="{FF2B5EF4-FFF2-40B4-BE49-F238E27FC236}">
                <a16:creationId xmlns:a16="http://schemas.microsoft.com/office/drawing/2014/main" id="{ADEAE9F5-B730-BBED-E309-C31B07D69F33}"/>
              </a:ext>
            </a:extLst>
          </p:cNvPr>
          <p:cNvSpPr txBox="1"/>
          <p:nvPr/>
        </p:nvSpPr>
        <p:spPr>
          <a:xfrm>
            <a:off x="1158873" y="1546222"/>
            <a:ext cx="9069074"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形位公差：简言之就是</a:t>
            </a:r>
            <a:r>
              <a:rPr lang="zh-CN" sz="1800" b="1" i="0" u="none" strike="noStrike" kern="1200" cap="none" spc="0" baseline="0">
                <a:solidFill>
                  <a:srgbClr val="0010DF"/>
                </a:solidFill>
                <a:uFillTx/>
                <a:latin typeface="黑体" pitchFamily="49"/>
                <a:ea typeface="黑体" pitchFamily="49"/>
                <a:cs typeface=""/>
              </a:rPr>
              <a:t>形状</a:t>
            </a:r>
            <a:r>
              <a:rPr lang="zh-CN" sz="1800" b="0" i="0" u="none" strike="noStrike" kern="1200" cap="none" spc="0" baseline="0">
                <a:solidFill>
                  <a:srgbClr val="000000"/>
                </a:solidFill>
                <a:uFillTx/>
                <a:latin typeface="黑体" pitchFamily="49"/>
                <a:ea typeface="黑体" pitchFamily="49"/>
                <a:cs typeface=""/>
              </a:rPr>
              <a:t>和</a:t>
            </a:r>
            <a:r>
              <a:rPr lang="zh-CN" sz="1800" b="1" i="0" u="none" strike="noStrike" kern="1200" cap="none" spc="0" baseline="0">
                <a:solidFill>
                  <a:srgbClr val="0010DF"/>
                </a:solidFill>
                <a:uFillTx/>
                <a:latin typeface="黑体" pitchFamily="49"/>
                <a:ea typeface="黑体" pitchFamily="49"/>
                <a:cs typeface=""/>
              </a:rPr>
              <a:t>位置</a:t>
            </a:r>
            <a:r>
              <a:rPr lang="zh-CN" sz="1800" b="0" i="0" u="none" strike="noStrike" kern="1200" cap="none" spc="0" baseline="0">
                <a:solidFill>
                  <a:srgbClr val="000000"/>
                </a:solidFill>
                <a:uFillTx/>
                <a:latin typeface="黑体" pitchFamily="49"/>
                <a:ea typeface="黑体" pitchFamily="49"/>
                <a:cs typeface=""/>
              </a:rPr>
              <a:t>上的误差，任何机械零件加工后实际的实际尺寸相对于理想尺寸总是会存在误差，只是误差范围大小而已。</a:t>
            </a:r>
          </a:p>
        </p:txBody>
      </p:sp>
      <p:sp>
        <p:nvSpPr>
          <p:cNvPr id="5" name="流程图: 过程 30">
            <a:extLst>
              <a:ext uri="{FF2B5EF4-FFF2-40B4-BE49-F238E27FC236}">
                <a16:creationId xmlns:a16="http://schemas.microsoft.com/office/drawing/2014/main" id="{5996378E-7949-5D78-7DA7-049EF54391C3}"/>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矩形 31">
            <a:extLst>
              <a:ext uri="{FF2B5EF4-FFF2-40B4-BE49-F238E27FC236}">
                <a16:creationId xmlns:a16="http://schemas.microsoft.com/office/drawing/2014/main" id="{514425FF-55A5-E2F9-9FD1-9FEE4A9436A5}"/>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7" name="矩形 32">
            <a:extLst>
              <a:ext uri="{FF2B5EF4-FFF2-40B4-BE49-F238E27FC236}">
                <a16:creationId xmlns:a16="http://schemas.microsoft.com/office/drawing/2014/main" id="{73857687-FA8A-6772-8067-95D44B13F4ED}"/>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8" name="矩形 33">
            <a:extLst>
              <a:ext uri="{FF2B5EF4-FFF2-40B4-BE49-F238E27FC236}">
                <a16:creationId xmlns:a16="http://schemas.microsoft.com/office/drawing/2014/main" id="{D4650947-310F-3C3B-813E-2B0BA6106437}"/>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9" name="矩形 34">
            <a:extLst>
              <a:ext uri="{FF2B5EF4-FFF2-40B4-BE49-F238E27FC236}">
                <a16:creationId xmlns:a16="http://schemas.microsoft.com/office/drawing/2014/main" id="{FD23B434-5F87-AAAD-E8A5-D2944DA0D19A}"/>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0" name="矩形 35">
            <a:extLst>
              <a:ext uri="{FF2B5EF4-FFF2-40B4-BE49-F238E27FC236}">
                <a16:creationId xmlns:a16="http://schemas.microsoft.com/office/drawing/2014/main" id="{23595F03-D779-A836-1ACD-04895751A3FA}"/>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1" name="矩形 36">
            <a:extLst>
              <a:ext uri="{FF2B5EF4-FFF2-40B4-BE49-F238E27FC236}">
                <a16:creationId xmlns:a16="http://schemas.microsoft.com/office/drawing/2014/main" id="{CF229C9C-B76E-965E-383F-DABD25E3CCCC}"/>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2" name="矩形 37">
            <a:extLst>
              <a:ext uri="{FF2B5EF4-FFF2-40B4-BE49-F238E27FC236}">
                <a16:creationId xmlns:a16="http://schemas.microsoft.com/office/drawing/2014/main" id="{0E61F222-C358-6389-0FDF-543294B14AC2}"/>
              </a:ext>
            </a:extLst>
          </p:cNvPr>
          <p:cNvSpPr/>
          <p:nvPr/>
        </p:nvSpPr>
        <p:spPr>
          <a:xfrm>
            <a:off x="6084573"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形位①</a:t>
            </a:r>
          </a:p>
        </p:txBody>
      </p:sp>
      <p:sp>
        <p:nvSpPr>
          <p:cNvPr id="13" name="矩形 38">
            <a:extLst>
              <a:ext uri="{FF2B5EF4-FFF2-40B4-BE49-F238E27FC236}">
                <a16:creationId xmlns:a16="http://schemas.microsoft.com/office/drawing/2014/main" id="{F0170D8A-7597-63FB-18F5-B0E68925F14F}"/>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4" name="矩形 39">
            <a:extLst>
              <a:ext uri="{FF2B5EF4-FFF2-40B4-BE49-F238E27FC236}">
                <a16:creationId xmlns:a16="http://schemas.microsoft.com/office/drawing/2014/main" id="{1D937218-EB24-89AF-F2C9-F693701B372A}"/>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pic>
        <p:nvPicPr>
          <p:cNvPr id="15" name="图片 6">
            <a:extLst>
              <a:ext uri="{FF2B5EF4-FFF2-40B4-BE49-F238E27FC236}">
                <a16:creationId xmlns:a16="http://schemas.microsoft.com/office/drawing/2014/main" id="{269C64AC-3FF8-3541-0C0D-3135EC6BE18A}"/>
              </a:ext>
            </a:extLst>
          </p:cNvPr>
          <p:cNvPicPr>
            <a:picLocks noChangeAspect="1"/>
          </p:cNvPicPr>
          <p:nvPr/>
        </p:nvPicPr>
        <p:blipFill>
          <a:blip r:embed="rId4"/>
          <a:stretch>
            <a:fillRect/>
          </a:stretch>
        </p:blipFill>
        <p:spPr>
          <a:xfrm>
            <a:off x="6904991" y="2668904"/>
            <a:ext cx="4171949" cy="2857500"/>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36">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C264362-EB92-2A77-7715-49C30ABF4281}"/>
              </a:ext>
            </a:extLst>
          </p:cNvPr>
          <p:cNvSpPr txBox="1"/>
          <p:nvPr/>
        </p:nvSpPr>
        <p:spPr>
          <a:xfrm>
            <a:off x="595631" y="765179"/>
            <a:ext cx="2516501"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黑体" pitchFamily="49"/>
              </a:rPr>
              <a:t>机械制图</a:t>
            </a:r>
          </a:p>
        </p:txBody>
      </p:sp>
      <p:sp>
        <p:nvSpPr>
          <p:cNvPr id="3" name="文本框 2">
            <a:extLst>
              <a:ext uri="{FF2B5EF4-FFF2-40B4-BE49-F238E27FC236}">
                <a16:creationId xmlns:a16="http://schemas.microsoft.com/office/drawing/2014/main" id="{3917C294-927B-A2B9-056D-DC3C2976EB9F}"/>
              </a:ext>
            </a:extLst>
          </p:cNvPr>
          <p:cNvSpPr txBox="1"/>
          <p:nvPr/>
        </p:nvSpPr>
        <p:spPr>
          <a:xfrm>
            <a:off x="963292" y="1398903"/>
            <a:ext cx="9690097" cy="133882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
              </a:rPr>
              <a:t>   </a:t>
            </a:r>
            <a:r>
              <a:rPr lang="zh-CN" sz="1800" b="0" i="0" u="none" strike="noStrike" kern="1200" cap="none" spc="0" baseline="0">
                <a:solidFill>
                  <a:srgbClr val="000000"/>
                </a:solidFill>
                <a:uFillTx/>
                <a:latin typeface="黑体" pitchFamily="49"/>
                <a:ea typeface="黑体" pitchFamily="49"/>
                <a:cs typeface=""/>
              </a:rPr>
              <a:t>机械制图是</a:t>
            </a:r>
            <a:r>
              <a:rPr lang="en-US" sz="1800" b="0" i="0" u="none" strike="noStrike" kern="1200" cap="none" spc="0" baseline="0">
                <a:solidFill>
                  <a:srgbClr val="000000"/>
                </a:solidFill>
                <a:uFillTx/>
                <a:latin typeface="黑体" pitchFamily="49"/>
                <a:ea typeface="黑体" pitchFamily="49"/>
                <a:cs typeface=""/>
              </a:rPr>
              <a:t>:</a:t>
            </a:r>
            <a:r>
              <a:rPr lang="zh-CN" sz="1800" b="1" i="0" u="none" strike="noStrike" kern="1200" cap="none" spc="0" baseline="0">
                <a:solidFill>
                  <a:srgbClr val="0010DF"/>
                </a:solidFill>
                <a:uFillTx/>
                <a:latin typeface="黑体" pitchFamily="49"/>
                <a:ea typeface="黑体" pitchFamily="49"/>
                <a:cs typeface=""/>
              </a:rPr>
              <a:t>用图样确切表示</a:t>
            </a:r>
            <a:r>
              <a:rPr lang="zh-CN" sz="1800" b="0" i="0" u="none" strike="noStrike" kern="1200" cap="none" spc="0" baseline="0">
                <a:solidFill>
                  <a:srgbClr val="000000"/>
                </a:solidFill>
                <a:uFillTx/>
                <a:latin typeface="黑体" pitchFamily="49"/>
                <a:ea typeface="黑体" pitchFamily="49"/>
                <a:cs typeface=""/>
              </a:rPr>
              <a:t>机械的</a:t>
            </a:r>
            <a:r>
              <a:rPr lang="zh-CN" sz="1800" b="0" i="0" u="none" strike="noStrike" kern="1200" cap="none" spc="0" baseline="0">
                <a:solidFill>
                  <a:srgbClr val="FF0000"/>
                </a:solidFill>
                <a:uFillTx/>
                <a:latin typeface="黑体" pitchFamily="49"/>
                <a:ea typeface="黑体" pitchFamily="49"/>
                <a:cs typeface=""/>
              </a:rPr>
              <a:t>结构形状</a:t>
            </a:r>
            <a:r>
              <a:rPr lang="zh-CN" sz="1800" b="0" i="0" u="none" strike="noStrike" kern="1200" cap="none" spc="0" baseline="0">
                <a:solidFill>
                  <a:srgbClr val="000000"/>
                </a:solidFill>
                <a:uFillTx/>
                <a:latin typeface="黑体" pitchFamily="49"/>
                <a:ea typeface="黑体" pitchFamily="49"/>
                <a:cs typeface=""/>
              </a:rPr>
              <a:t>、</a:t>
            </a:r>
            <a:r>
              <a:rPr lang="zh-CN" sz="1800" b="0" i="0" u="none" strike="noStrike" kern="1200" cap="none" spc="0" baseline="0">
                <a:solidFill>
                  <a:srgbClr val="FF0000"/>
                </a:solidFill>
                <a:uFillTx/>
                <a:latin typeface="黑体" pitchFamily="49"/>
                <a:ea typeface="黑体" pitchFamily="49"/>
                <a:cs typeface=""/>
              </a:rPr>
              <a:t>尺寸大小</a:t>
            </a:r>
            <a:r>
              <a:rPr lang="zh-CN" sz="1800" b="0" i="0" u="none" strike="noStrike" kern="1200" cap="none" spc="0" baseline="0">
                <a:solidFill>
                  <a:srgbClr val="000000"/>
                </a:solidFill>
                <a:uFillTx/>
                <a:latin typeface="黑体" pitchFamily="49"/>
                <a:ea typeface="黑体" pitchFamily="49"/>
                <a:cs typeface=""/>
              </a:rPr>
              <a:t>、</a:t>
            </a:r>
            <a:r>
              <a:rPr lang="zh-CN" sz="1800" b="0" i="0" u="none" strike="noStrike" kern="1200" cap="none" spc="0" baseline="0">
                <a:solidFill>
                  <a:srgbClr val="FF0000"/>
                </a:solidFill>
                <a:uFillTx/>
                <a:latin typeface="黑体" pitchFamily="49"/>
                <a:ea typeface="黑体" pitchFamily="49"/>
                <a:cs typeface=""/>
              </a:rPr>
              <a:t>工作原理</a:t>
            </a:r>
            <a:r>
              <a:rPr lang="zh-CN" sz="1800" b="0" i="0" u="none" strike="noStrike" kern="1200" cap="none" spc="0" baseline="0">
                <a:solidFill>
                  <a:srgbClr val="000000"/>
                </a:solidFill>
                <a:uFillTx/>
                <a:latin typeface="黑体" pitchFamily="49"/>
                <a:ea typeface="黑体" pitchFamily="49"/>
                <a:cs typeface=""/>
              </a:rPr>
              <a:t>和</a:t>
            </a:r>
            <a:r>
              <a:rPr lang="zh-CN" sz="1800" b="0" i="0" u="none" strike="noStrike" kern="1200" cap="none" spc="0" baseline="0">
                <a:solidFill>
                  <a:srgbClr val="FF0000"/>
                </a:solidFill>
                <a:uFillTx/>
                <a:latin typeface="黑体" pitchFamily="49"/>
                <a:ea typeface="黑体" pitchFamily="49"/>
                <a:cs typeface=""/>
              </a:rPr>
              <a:t>技术要求</a:t>
            </a:r>
            <a:r>
              <a:rPr lang="zh-CN" sz="1800" b="0" i="0" u="none" strike="noStrike" kern="1200" cap="none" spc="0" baseline="0">
                <a:solidFill>
                  <a:srgbClr val="000000"/>
                </a:solidFill>
                <a:uFillTx/>
                <a:latin typeface="黑体" pitchFamily="49"/>
                <a:ea typeface="黑体" pitchFamily="49"/>
                <a:cs typeface=""/>
              </a:rPr>
              <a:t>的学科。图样由图形、符号、文字和数字等组成，是表达</a:t>
            </a:r>
            <a:r>
              <a:rPr lang="zh-CN" sz="1800" b="1" i="0" u="none" strike="noStrike" kern="1200" cap="none" spc="0" baseline="0">
                <a:solidFill>
                  <a:srgbClr val="0010DF"/>
                </a:solidFill>
                <a:uFillTx/>
                <a:latin typeface="黑体" pitchFamily="49"/>
                <a:ea typeface="黑体" pitchFamily="49"/>
                <a:cs typeface=""/>
              </a:rPr>
              <a:t>设计意图</a:t>
            </a:r>
            <a:r>
              <a:rPr lang="zh-CN" sz="1800" b="0" i="0" u="none" strike="noStrike" kern="1200" cap="none" spc="0" baseline="0">
                <a:solidFill>
                  <a:srgbClr val="000000"/>
                </a:solidFill>
                <a:uFillTx/>
                <a:latin typeface="黑体" pitchFamily="49"/>
                <a:ea typeface="黑体" pitchFamily="49"/>
                <a:cs typeface=""/>
              </a:rPr>
              <a:t>和制造要求以及交流经验的技术文件，常被称为</a:t>
            </a:r>
            <a:r>
              <a:rPr lang="zh-CN" sz="1800" b="1" i="0" u="none" strike="noStrike" kern="1200" cap="none" spc="0" baseline="0">
                <a:solidFill>
                  <a:srgbClr val="0010DF"/>
                </a:solidFill>
                <a:uFillTx/>
                <a:latin typeface="黑体" pitchFamily="49"/>
                <a:ea typeface="黑体" pitchFamily="49"/>
                <a:cs typeface=""/>
              </a:rPr>
              <a:t>工程界的语言.</a:t>
            </a:r>
            <a:endParaRPr lang="en-US" sz="1800" b="1" i="0" u="none" strike="noStrike" kern="1200" cap="none" spc="0" baseline="0">
              <a:solidFill>
                <a:srgbClr val="0010DF"/>
              </a:solidFill>
              <a:uFillTx/>
              <a:latin typeface="黑体" pitchFamily="49"/>
              <a:ea typeface="黑体" pitchFamily="49"/>
              <a:cs typeface=""/>
            </a:endParaRPr>
          </a:p>
        </p:txBody>
      </p:sp>
      <p:pic>
        <p:nvPicPr>
          <p:cNvPr id="4" name="图片 3">
            <a:extLst>
              <a:ext uri="{FF2B5EF4-FFF2-40B4-BE49-F238E27FC236}">
                <a16:creationId xmlns:a16="http://schemas.microsoft.com/office/drawing/2014/main" id="{DED4BB4D-1029-9BA6-8EEF-94366B539ECE}"/>
              </a:ext>
            </a:extLst>
          </p:cNvPr>
          <p:cNvPicPr>
            <a:picLocks noChangeAspect="1"/>
          </p:cNvPicPr>
          <p:nvPr/>
        </p:nvPicPr>
        <p:blipFill>
          <a:blip r:embed="rId2"/>
          <a:stretch>
            <a:fillRect/>
          </a:stretch>
        </p:blipFill>
        <p:spPr>
          <a:xfrm>
            <a:off x="1022354" y="2698751"/>
            <a:ext cx="3391537" cy="3623940"/>
          </a:xfrm>
          <a:prstGeom prst="rect">
            <a:avLst/>
          </a:prstGeom>
          <a:noFill/>
          <a:ln cap="flat">
            <a:noFill/>
          </a:ln>
        </p:spPr>
      </p:pic>
      <p:pic>
        <p:nvPicPr>
          <p:cNvPr id="5" name="图片 4" descr="机械图">
            <a:extLst>
              <a:ext uri="{FF2B5EF4-FFF2-40B4-BE49-F238E27FC236}">
                <a16:creationId xmlns:a16="http://schemas.microsoft.com/office/drawing/2014/main" id="{52C533C7-F6B2-AF03-BA04-D7B40ED8964E}"/>
              </a:ext>
            </a:extLst>
          </p:cNvPr>
          <p:cNvPicPr>
            <a:picLocks noChangeAspect="1"/>
          </p:cNvPicPr>
          <p:nvPr/>
        </p:nvPicPr>
        <p:blipFill>
          <a:blip r:embed="rId3"/>
          <a:stretch>
            <a:fillRect/>
          </a:stretch>
        </p:blipFill>
        <p:spPr>
          <a:xfrm>
            <a:off x="4796786" y="2706367"/>
            <a:ext cx="6267453" cy="3526154"/>
          </a:xfrm>
          <a:prstGeom prst="rect">
            <a:avLst/>
          </a:prstGeom>
          <a:noFill/>
          <a:ln cap="flat">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94">
    <p:spTree>
      <p:nvGrpSpPr>
        <p:cNvPr id="1" name=""/>
        <p:cNvGrpSpPr/>
        <p:nvPr/>
      </p:nvGrpSpPr>
      <p:grpSpPr>
        <a:xfrm>
          <a:off x="0" y="0"/>
          <a:ext cx="0" cy="0"/>
          <a:chOff x="0" y="0"/>
          <a:chExt cx="0" cy="0"/>
        </a:xfrm>
      </p:grpSpPr>
      <p:pic>
        <p:nvPicPr>
          <p:cNvPr id="2" name="图片 2" descr="图片1">
            <a:extLst>
              <a:ext uri="{FF2B5EF4-FFF2-40B4-BE49-F238E27FC236}">
                <a16:creationId xmlns:a16="http://schemas.microsoft.com/office/drawing/2014/main" id="{DC68006A-A34D-5676-7C2F-2CB9084A9A65}"/>
              </a:ext>
            </a:extLst>
          </p:cNvPr>
          <p:cNvPicPr>
            <a:picLocks noChangeAspect="1"/>
          </p:cNvPicPr>
          <p:nvPr/>
        </p:nvPicPr>
        <p:blipFill>
          <a:blip r:embed="rId3"/>
          <a:stretch>
            <a:fillRect/>
          </a:stretch>
        </p:blipFill>
        <p:spPr>
          <a:xfrm>
            <a:off x="1673864" y="1265557"/>
            <a:ext cx="4126229" cy="4757422"/>
          </a:xfrm>
          <a:prstGeom prst="rect">
            <a:avLst/>
          </a:prstGeom>
          <a:noFill/>
          <a:ln cap="flat">
            <a:noFill/>
          </a:ln>
        </p:spPr>
      </p:pic>
      <p:sp>
        <p:nvSpPr>
          <p:cNvPr id="3" name="文本框 5">
            <a:extLst>
              <a:ext uri="{FF2B5EF4-FFF2-40B4-BE49-F238E27FC236}">
                <a16:creationId xmlns:a16="http://schemas.microsoft.com/office/drawing/2014/main" id="{DD5B994A-B863-2E21-7FD4-CB0E97DD5F4B}"/>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形位公差</a:t>
            </a:r>
          </a:p>
        </p:txBody>
      </p:sp>
      <p:sp>
        <p:nvSpPr>
          <p:cNvPr id="4" name="流程图: 过程 20">
            <a:extLst>
              <a:ext uri="{FF2B5EF4-FFF2-40B4-BE49-F238E27FC236}">
                <a16:creationId xmlns:a16="http://schemas.microsoft.com/office/drawing/2014/main" id="{2C78D28A-CB53-B8FA-600F-AFA20D675444}"/>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5" name="矩形 21">
            <a:extLst>
              <a:ext uri="{FF2B5EF4-FFF2-40B4-BE49-F238E27FC236}">
                <a16:creationId xmlns:a16="http://schemas.microsoft.com/office/drawing/2014/main" id="{7963EDC4-52C3-0D16-6CC8-61DE844DBEF6}"/>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6" name="矩形 22">
            <a:extLst>
              <a:ext uri="{FF2B5EF4-FFF2-40B4-BE49-F238E27FC236}">
                <a16:creationId xmlns:a16="http://schemas.microsoft.com/office/drawing/2014/main" id="{2AEF9839-67E1-4ABC-F28E-18EE9BE2F4AE}"/>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7" name="矩形 23">
            <a:extLst>
              <a:ext uri="{FF2B5EF4-FFF2-40B4-BE49-F238E27FC236}">
                <a16:creationId xmlns:a16="http://schemas.microsoft.com/office/drawing/2014/main" id="{4F98BB95-45A3-C9E8-38BF-881BE89CDFA3}"/>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8" name="矩形 24">
            <a:extLst>
              <a:ext uri="{FF2B5EF4-FFF2-40B4-BE49-F238E27FC236}">
                <a16:creationId xmlns:a16="http://schemas.microsoft.com/office/drawing/2014/main" id="{36E99B11-1C2C-065C-C212-0A2E83C6AF20}"/>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9" name="矩形 25">
            <a:extLst>
              <a:ext uri="{FF2B5EF4-FFF2-40B4-BE49-F238E27FC236}">
                <a16:creationId xmlns:a16="http://schemas.microsoft.com/office/drawing/2014/main" id="{DB3F2D46-E477-EC2B-C952-9F439868C709}"/>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0" name="矩形 26">
            <a:extLst>
              <a:ext uri="{FF2B5EF4-FFF2-40B4-BE49-F238E27FC236}">
                <a16:creationId xmlns:a16="http://schemas.microsoft.com/office/drawing/2014/main" id="{90C7CEBB-C677-2A82-5FA1-8B7E1F7AD632}"/>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1" name="矩形 27">
            <a:extLst>
              <a:ext uri="{FF2B5EF4-FFF2-40B4-BE49-F238E27FC236}">
                <a16:creationId xmlns:a16="http://schemas.microsoft.com/office/drawing/2014/main" id="{A9B822C4-6B33-D20D-349F-7280EBBD5C9A}"/>
              </a:ext>
            </a:extLst>
          </p:cNvPr>
          <p:cNvSpPr/>
          <p:nvPr/>
        </p:nvSpPr>
        <p:spPr>
          <a:xfrm>
            <a:off x="6084573"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形位②</a:t>
            </a:r>
          </a:p>
        </p:txBody>
      </p:sp>
      <p:sp>
        <p:nvSpPr>
          <p:cNvPr id="12" name="矩形 28">
            <a:extLst>
              <a:ext uri="{FF2B5EF4-FFF2-40B4-BE49-F238E27FC236}">
                <a16:creationId xmlns:a16="http://schemas.microsoft.com/office/drawing/2014/main" id="{C91B6663-09D3-E10F-8630-007A3BD89E32}"/>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3" name="矩形 29">
            <a:extLst>
              <a:ext uri="{FF2B5EF4-FFF2-40B4-BE49-F238E27FC236}">
                <a16:creationId xmlns:a16="http://schemas.microsoft.com/office/drawing/2014/main" id="{83F30EC3-5A71-E4DF-3B33-D05A2472FEF1}"/>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pic>
        <p:nvPicPr>
          <p:cNvPr id="14" name="图片 3" descr="o4YBAFubKmqASGrzAADRVA4ZLGM226">
            <a:extLst>
              <a:ext uri="{FF2B5EF4-FFF2-40B4-BE49-F238E27FC236}">
                <a16:creationId xmlns:a16="http://schemas.microsoft.com/office/drawing/2014/main" id="{0FD2B48E-2482-5F8E-4898-66017300476E}"/>
              </a:ext>
            </a:extLst>
          </p:cNvPr>
          <p:cNvPicPr>
            <a:picLocks noChangeAspect="1"/>
          </p:cNvPicPr>
          <p:nvPr/>
        </p:nvPicPr>
        <p:blipFill>
          <a:blip r:embed="rId4"/>
          <a:stretch>
            <a:fillRect/>
          </a:stretch>
        </p:blipFill>
        <p:spPr>
          <a:xfrm>
            <a:off x="6320790" y="805184"/>
            <a:ext cx="4994279" cy="3098160"/>
          </a:xfrm>
          <a:prstGeom prst="rect">
            <a:avLst/>
          </a:prstGeom>
          <a:noFill/>
          <a:ln cap="flat">
            <a:noFill/>
          </a:ln>
        </p:spPr>
      </p:pic>
      <p:pic>
        <p:nvPicPr>
          <p:cNvPr id="15" name="图片 4" descr="src=http___5b0988e595225.cdn.sohucs.com_images_20180901_d6f03b644a6c4ea493e8ed8730cc4940.gif&amp;refer=http___5b0988e595225.cdn.sohucs">
            <a:extLst>
              <a:ext uri="{FF2B5EF4-FFF2-40B4-BE49-F238E27FC236}">
                <a16:creationId xmlns:a16="http://schemas.microsoft.com/office/drawing/2014/main" id="{C314A609-970D-EE9B-C682-A0A2086036F7}"/>
              </a:ext>
            </a:extLst>
          </p:cNvPr>
          <p:cNvPicPr>
            <a:picLocks noChangeAspect="1"/>
          </p:cNvPicPr>
          <p:nvPr/>
        </p:nvPicPr>
        <p:blipFill>
          <a:blip r:embed="rId5"/>
          <a:stretch>
            <a:fillRect/>
          </a:stretch>
        </p:blipFill>
        <p:spPr>
          <a:xfrm>
            <a:off x="6792592" y="3704591"/>
            <a:ext cx="3715380" cy="2533016"/>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82">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CD6D1B-FB8A-C2B6-F7C5-D68633849B1C}"/>
              </a:ext>
            </a:extLst>
          </p:cNvPr>
          <p:cNvPicPr>
            <a:picLocks noChangeAspect="1"/>
          </p:cNvPicPr>
          <p:nvPr/>
        </p:nvPicPr>
        <p:blipFill>
          <a:blip r:embed="rId3"/>
          <a:stretch>
            <a:fillRect/>
          </a:stretch>
        </p:blipFill>
        <p:spPr>
          <a:xfrm>
            <a:off x="683257" y="1275716"/>
            <a:ext cx="3361627" cy="4874895"/>
          </a:xfrm>
          <a:prstGeom prst="rect">
            <a:avLst/>
          </a:prstGeom>
          <a:noFill/>
          <a:ln w="12701" cap="flat">
            <a:solidFill>
              <a:srgbClr val="41719C"/>
            </a:solidFill>
            <a:prstDash val="solid"/>
            <a:miter/>
          </a:ln>
        </p:spPr>
      </p:pic>
      <p:pic>
        <p:nvPicPr>
          <p:cNvPr id="3" name="图片 2">
            <a:extLst>
              <a:ext uri="{FF2B5EF4-FFF2-40B4-BE49-F238E27FC236}">
                <a16:creationId xmlns:a16="http://schemas.microsoft.com/office/drawing/2014/main" id="{8B699689-C1C8-9F95-FC17-2DD984422658}"/>
              </a:ext>
            </a:extLst>
          </p:cNvPr>
          <p:cNvPicPr>
            <a:picLocks noChangeAspect="1"/>
          </p:cNvPicPr>
          <p:nvPr/>
        </p:nvPicPr>
        <p:blipFill>
          <a:blip r:embed="rId4"/>
          <a:stretch>
            <a:fillRect/>
          </a:stretch>
        </p:blipFill>
        <p:spPr>
          <a:xfrm>
            <a:off x="4363717" y="1275716"/>
            <a:ext cx="7138035" cy="4874895"/>
          </a:xfrm>
          <a:prstGeom prst="rect">
            <a:avLst/>
          </a:prstGeom>
          <a:noFill/>
          <a:ln w="12701" cap="flat">
            <a:solidFill>
              <a:srgbClr val="0010DF"/>
            </a:solidFill>
            <a:prstDash val="solid"/>
            <a:miter/>
          </a:ln>
        </p:spPr>
      </p:pic>
      <p:sp>
        <p:nvSpPr>
          <p:cNvPr id="4" name="文本框 5">
            <a:extLst>
              <a:ext uri="{FF2B5EF4-FFF2-40B4-BE49-F238E27FC236}">
                <a16:creationId xmlns:a16="http://schemas.microsoft.com/office/drawing/2014/main" id="{C58AB2D4-BD03-66FC-9FC0-F9AD975975CD}"/>
              </a:ext>
            </a:extLst>
          </p:cNvPr>
          <p:cNvSpPr txBox="1"/>
          <p:nvPr/>
        </p:nvSpPr>
        <p:spPr>
          <a:xfrm>
            <a:off x="890909" y="805184"/>
            <a:ext cx="367411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a:t>
            </a:r>
            <a:r>
              <a:rPr lang="en-US" sz="2400" b="1" i="0" u="none" strike="noStrike" kern="1200" cap="none" spc="0" baseline="0">
                <a:solidFill>
                  <a:srgbClr val="0010DF"/>
                </a:solidFill>
                <a:uFillTx/>
                <a:latin typeface="黑体" pitchFamily="49"/>
                <a:ea typeface="黑体" pitchFamily="49"/>
                <a:cs typeface=""/>
              </a:rPr>
              <a:t>-</a:t>
            </a:r>
            <a:r>
              <a:rPr lang="zh-CN" sz="2400" b="1" i="0" u="none" strike="noStrike" kern="1200" cap="none" spc="0" baseline="0">
                <a:solidFill>
                  <a:srgbClr val="0010DF"/>
                </a:solidFill>
                <a:uFillTx/>
                <a:latin typeface="黑体" pitchFamily="49"/>
                <a:ea typeface="黑体" pitchFamily="49"/>
                <a:cs typeface=""/>
              </a:rPr>
              <a:t>步进电机 安全阀</a:t>
            </a:r>
          </a:p>
        </p:txBody>
      </p:sp>
      <p:sp>
        <p:nvSpPr>
          <p:cNvPr id="5" name="流程图: 过程 183">
            <a:extLst>
              <a:ext uri="{FF2B5EF4-FFF2-40B4-BE49-F238E27FC236}">
                <a16:creationId xmlns:a16="http://schemas.microsoft.com/office/drawing/2014/main" id="{9AE05FEB-92D6-92AA-7A0B-2CF486228351}"/>
              </a:ext>
            </a:extLst>
          </p:cNvPr>
          <p:cNvSpPr/>
          <p:nvPr/>
        </p:nvSpPr>
        <p:spPr>
          <a:xfrm>
            <a:off x="284478" y="6351907"/>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流程图: 过程 20">
            <a:extLst>
              <a:ext uri="{FF2B5EF4-FFF2-40B4-BE49-F238E27FC236}">
                <a16:creationId xmlns:a16="http://schemas.microsoft.com/office/drawing/2014/main" id="{6D1BCD77-772A-B3C7-AD56-E4834149B4D1}"/>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矩形 21">
            <a:extLst>
              <a:ext uri="{FF2B5EF4-FFF2-40B4-BE49-F238E27FC236}">
                <a16:creationId xmlns:a16="http://schemas.microsoft.com/office/drawing/2014/main" id="{90C27CFD-5CC2-4EFC-78BE-0085FA420263}"/>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8" name="矩形 22">
            <a:extLst>
              <a:ext uri="{FF2B5EF4-FFF2-40B4-BE49-F238E27FC236}">
                <a16:creationId xmlns:a16="http://schemas.microsoft.com/office/drawing/2014/main" id="{45812E5F-D8AA-D76E-E0E4-8D9BA2DF98B3}"/>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9" name="矩形 23">
            <a:extLst>
              <a:ext uri="{FF2B5EF4-FFF2-40B4-BE49-F238E27FC236}">
                <a16:creationId xmlns:a16="http://schemas.microsoft.com/office/drawing/2014/main" id="{6054DEDB-3397-6FB5-76F0-59FC1BC02133}"/>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0" name="矩形 24">
            <a:extLst>
              <a:ext uri="{FF2B5EF4-FFF2-40B4-BE49-F238E27FC236}">
                <a16:creationId xmlns:a16="http://schemas.microsoft.com/office/drawing/2014/main" id="{45010237-2131-FC5D-0D31-B5FDD3861546}"/>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1" name="矩形 25">
            <a:extLst>
              <a:ext uri="{FF2B5EF4-FFF2-40B4-BE49-F238E27FC236}">
                <a16:creationId xmlns:a16="http://schemas.microsoft.com/office/drawing/2014/main" id="{218EC122-6F07-D05B-3D57-2B34282CD9F9}"/>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2" name="矩形 26">
            <a:extLst>
              <a:ext uri="{FF2B5EF4-FFF2-40B4-BE49-F238E27FC236}">
                <a16:creationId xmlns:a16="http://schemas.microsoft.com/office/drawing/2014/main" id="{4BEB534B-46FE-A5B3-2543-B40D5CFDEC48}"/>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3" name="矩形 27">
            <a:extLst>
              <a:ext uri="{FF2B5EF4-FFF2-40B4-BE49-F238E27FC236}">
                <a16:creationId xmlns:a16="http://schemas.microsoft.com/office/drawing/2014/main" id="{8696F859-AE16-AA08-233A-8B0A71457361}"/>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4" name="矩形 28">
            <a:extLst>
              <a:ext uri="{FF2B5EF4-FFF2-40B4-BE49-F238E27FC236}">
                <a16:creationId xmlns:a16="http://schemas.microsoft.com/office/drawing/2014/main" id="{3338C7C8-4A9B-2E03-3C0D-ACC0BAF710CA}"/>
              </a:ext>
            </a:extLst>
          </p:cNvPr>
          <p:cNvSpPr/>
          <p:nvPr/>
        </p:nvSpPr>
        <p:spPr>
          <a:xfrm>
            <a:off x="6904991"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识图①</a:t>
            </a:r>
          </a:p>
        </p:txBody>
      </p:sp>
      <p:sp>
        <p:nvSpPr>
          <p:cNvPr id="15" name="矩形 29">
            <a:extLst>
              <a:ext uri="{FF2B5EF4-FFF2-40B4-BE49-F238E27FC236}">
                <a16:creationId xmlns:a16="http://schemas.microsoft.com/office/drawing/2014/main" id="{2ED71C46-141A-D365-8CB5-26E02DCC75D2}"/>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
        <p:nvSpPr>
          <p:cNvPr id="16" name="文本框 6">
            <a:extLst>
              <a:ext uri="{FF2B5EF4-FFF2-40B4-BE49-F238E27FC236}">
                <a16:creationId xmlns:a16="http://schemas.microsoft.com/office/drawing/2014/main" id="{EF3105EE-EE27-CEB0-C8A5-6B25DA10A6E1}"/>
              </a:ext>
            </a:extLst>
          </p:cNvPr>
          <p:cNvSpPr txBox="1"/>
          <p:nvPr/>
        </p:nvSpPr>
        <p:spPr>
          <a:xfrm>
            <a:off x="7619996" y="5245098"/>
            <a:ext cx="516892" cy="583560"/>
          </a:xfrm>
          <a:prstGeom prst="rect">
            <a:avLst/>
          </a:prstGeom>
          <a:solidFill>
            <a:srgbClr val="5B9BD5"/>
          </a:solidFill>
          <a:ln w="12701" cap="flat">
            <a:solidFill>
              <a:srgbClr val="41719C"/>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200" b="0" i="0" u="none" strike="noStrike" kern="1200" cap="none" spc="0" baseline="0">
                <a:solidFill>
                  <a:srgbClr val="0010DF"/>
                </a:solidFill>
                <a:uFillTx/>
                <a:latin typeface="黑体" pitchFamily="49"/>
                <a:ea typeface="黑体" pitchFamily="49"/>
                <a:cs typeface=""/>
              </a:rPr>
              <a:t>俯</a:t>
            </a:r>
          </a:p>
        </p:txBody>
      </p:sp>
      <p:sp>
        <p:nvSpPr>
          <p:cNvPr id="17" name="文本框 7">
            <a:extLst>
              <a:ext uri="{FF2B5EF4-FFF2-40B4-BE49-F238E27FC236}">
                <a16:creationId xmlns:a16="http://schemas.microsoft.com/office/drawing/2014/main" id="{5D361A44-C12B-D7BC-C786-46215E7C86A7}"/>
              </a:ext>
            </a:extLst>
          </p:cNvPr>
          <p:cNvSpPr txBox="1"/>
          <p:nvPr/>
        </p:nvSpPr>
        <p:spPr>
          <a:xfrm>
            <a:off x="10812149" y="2477767"/>
            <a:ext cx="555626" cy="583560"/>
          </a:xfrm>
          <a:prstGeom prst="rect">
            <a:avLst/>
          </a:prstGeom>
          <a:solidFill>
            <a:srgbClr val="5B9BD5"/>
          </a:solidFill>
          <a:ln w="12701" cap="flat">
            <a:solidFill>
              <a:srgbClr val="41719C"/>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200" b="0" i="0" u="none" strike="noStrike" kern="1200" cap="none" spc="0" baseline="0">
                <a:solidFill>
                  <a:srgbClr val="0010DF"/>
                </a:solidFill>
                <a:uFillTx/>
                <a:latin typeface="黑体" pitchFamily="49"/>
                <a:ea typeface="黑体" pitchFamily="49"/>
                <a:cs typeface=""/>
              </a:rPr>
              <a:t>左</a:t>
            </a:r>
          </a:p>
        </p:txBody>
      </p:sp>
      <p:sp>
        <p:nvSpPr>
          <p:cNvPr id="18" name="文本框 8">
            <a:extLst>
              <a:ext uri="{FF2B5EF4-FFF2-40B4-BE49-F238E27FC236}">
                <a16:creationId xmlns:a16="http://schemas.microsoft.com/office/drawing/2014/main" id="{F691FBB2-5A5F-82E1-ECF3-442CD66AE242}"/>
              </a:ext>
            </a:extLst>
          </p:cNvPr>
          <p:cNvSpPr txBox="1"/>
          <p:nvPr/>
        </p:nvSpPr>
        <p:spPr>
          <a:xfrm>
            <a:off x="4284978" y="2477767"/>
            <a:ext cx="546097" cy="583560"/>
          </a:xfrm>
          <a:prstGeom prst="rect">
            <a:avLst/>
          </a:prstGeom>
          <a:solidFill>
            <a:srgbClr val="5B9BD5"/>
          </a:solidFill>
          <a:ln w="12701" cap="flat">
            <a:solidFill>
              <a:srgbClr val="41719C"/>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200" b="0" i="0" u="none" strike="noStrike" kern="1200" cap="none" spc="0" baseline="0">
                <a:solidFill>
                  <a:srgbClr val="0010DF"/>
                </a:solidFill>
                <a:uFillTx/>
                <a:latin typeface="黑体" pitchFamily="49"/>
                <a:ea typeface="黑体" pitchFamily="49"/>
                <a:cs typeface=""/>
              </a:rPr>
              <a:t>剖</a:t>
            </a:r>
          </a:p>
        </p:txBody>
      </p:sp>
      <p:sp>
        <p:nvSpPr>
          <p:cNvPr id="19" name="流程图: 过程 9">
            <a:extLst>
              <a:ext uri="{FF2B5EF4-FFF2-40B4-BE49-F238E27FC236}">
                <a16:creationId xmlns:a16="http://schemas.microsoft.com/office/drawing/2014/main" id="{EE60E104-BA41-A166-B295-90B282F89ABC}"/>
              </a:ext>
            </a:extLst>
          </p:cNvPr>
          <p:cNvSpPr/>
          <p:nvPr/>
        </p:nvSpPr>
        <p:spPr>
          <a:xfrm>
            <a:off x="8200394" y="3394710"/>
            <a:ext cx="654682" cy="491490"/>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0" name="流程图: 过程 10">
            <a:extLst>
              <a:ext uri="{FF2B5EF4-FFF2-40B4-BE49-F238E27FC236}">
                <a16:creationId xmlns:a16="http://schemas.microsoft.com/office/drawing/2014/main" id="{E81C6930-84EC-15A1-7BC9-831BFA0E2654}"/>
              </a:ext>
            </a:extLst>
          </p:cNvPr>
          <p:cNvSpPr/>
          <p:nvPr/>
        </p:nvSpPr>
        <p:spPr>
          <a:xfrm>
            <a:off x="8941432" y="2228219"/>
            <a:ext cx="564513" cy="415293"/>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1" name="流程图: 过程 11">
            <a:extLst>
              <a:ext uri="{FF2B5EF4-FFF2-40B4-BE49-F238E27FC236}">
                <a16:creationId xmlns:a16="http://schemas.microsoft.com/office/drawing/2014/main" id="{1FCD6C66-A775-52E1-AE5E-89A47C0B8ED6}"/>
              </a:ext>
            </a:extLst>
          </p:cNvPr>
          <p:cNvSpPr/>
          <p:nvPr/>
        </p:nvSpPr>
        <p:spPr>
          <a:xfrm>
            <a:off x="1717672" y="4181478"/>
            <a:ext cx="846450" cy="634365"/>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2" name="文本框 12">
            <a:extLst>
              <a:ext uri="{FF2B5EF4-FFF2-40B4-BE49-F238E27FC236}">
                <a16:creationId xmlns:a16="http://schemas.microsoft.com/office/drawing/2014/main" id="{87B938FD-49EE-D477-FB6D-57034AB704AE}"/>
              </a:ext>
            </a:extLst>
          </p:cNvPr>
          <p:cNvSpPr txBox="1"/>
          <p:nvPr/>
        </p:nvSpPr>
        <p:spPr>
          <a:xfrm>
            <a:off x="7623810" y="871852"/>
            <a:ext cx="536579" cy="583560"/>
          </a:xfrm>
          <a:prstGeom prst="rect">
            <a:avLst/>
          </a:prstGeom>
          <a:solidFill>
            <a:srgbClr val="5B9BD5"/>
          </a:solidFill>
          <a:ln w="12701" cap="flat">
            <a:solidFill>
              <a:srgbClr val="41719C"/>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200" b="0" i="0" u="none" strike="noStrike" kern="1200" cap="none" spc="0" baseline="0">
                <a:solidFill>
                  <a:srgbClr val="0010DF"/>
                </a:solidFill>
                <a:uFillTx/>
                <a:latin typeface="黑体" pitchFamily="49"/>
                <a:ea typeface="黑体" pitchFamily="49"/>
                <a:cs typeface=""/>
              </a:rPr>
              <a:t>主</a:t>
            </a:r>
          </a:p>
        </p:txBody>
      </p:sp>
      <p:sp>
        <p:nvSpPr>
          <p:cNvPr id="23" name="矩形标注 14">
            <a:extLst>
              <a:ext uri="{FF2B5EF4-FFF2-40B4-BE49-F238E27FC236}">
                <a16:creationId xmlns:a16="http://schemas.microsoft.com/office/drawing/2014/main" id="{5FCF4E87-82E6-6D69-C65F-68672DD52353}"/>
              </a:ext>
            </a:extLst>
          </p:cNvPr>
          <p:cNvSpPr/>
          <p:nvPr/>
        </p:nvSpPr>
        <p:spPr>
          <a:xfrm>
            <a:off x="2933696" y="4272918"/>
            <a:ext cx="1111252" cy="611505"/>
          </a:xfrm>
          <a:custGeom>
            <a:avLst>
              <a:gd name="f0" fmla="val -6591"/>
              <a:gd name="f1" fmla="val 6460"/>
            </a:avLst>
            <a:gdLst>
              <a:gd name="f2" fmla="val 10800000"/>
              <a:gd name="f3" fmla="val 5400000"/>
              <a:gd name="f4" fmla="val 18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0 0 180"/>
              <a:gd name="f17" fmla="*/ f5 1 21600"/>
              <a:gd name="f18" fmla="*/ f6 1 21600"/>
              <a:gd name="f19" fmla="pin -2147483647 f0 2147483647"/>
              <a:gd name="f20" fmla="pin -2147483647 f1 2147483647"/>
              <a:gd name="f21" fmla="*/ f16 f2 1"/>
              <a:gd name="f22" fmla="+- f19 0 10800"/>
              <a:gd name="f23" fmla="+- f20 0 10800"/>
              <a:gd name="f24" fmla="+- f20 0 21600"/>
              <a:gd name="f25" fmla="+- f19 0 21600"/>
              <a:gd name="f26" fmla="val f19"/>
              <a:gd name="f27" fmla="val f20"/>
              <a:gd name="f28" fmla="*/ f19 f17 1"/>
              <a:gd name="f29" fmla="*/ f20 f18 1"/>
              <a:gd name="f30" fmla="*/ 0 f17 1"/>
              <a:gd name="f31" fmla="*/ 21600 f17 1"/>
              <a:gd name="f32" fmla="*/ 21600 f18 1"/>
              <a:gd name="f33" fmla="*/ 0 f18 1"/>
              <a:gd name="f34" fmla="*/ f21 1 f4"/>
              <a:gd name="f35" fmla="abs f22"/>
              <a:gd name="f36" fmla="abs f23"/>
              <a:gd name="f37" fmla="*/ f26 f17 1"/>
              <a:gd name="f38" fmla="*/ f27 f18 1"/>
              <a:gd name="f39" fmla="+- f34 0 f3"/>
              <a:gd name="f40" fmla="+- f35 0 f36"/>
              <a:gd name="f41" fmla="+- f36 0 f35"/>
              <a:gd name="f42" fmla="?: f23 f9 f40"/>
              <a:gd name="f43" fmla="?: f23 f40 f9"/>
              <a:gd name="f44" fmla="?: f22 f9 f41"/>
              <a:gd name="f45" fmla="?: f22 f41 f9"/>
              <a:gd name="f46" fmla="?: f19 f9 f42"/>
              <a:gd name="f47" fmla="?: f19 f9 f43"/>
              <a:gd name="f48" fmla="?: f24 f44 f9"/>
              <a:gd name="f49" fmla="?: f24 f45 f9"/>
              <a:gd name="f50" fmla="?: f25 f43 f9"/>
              <a:gd name="f51" fmla="?: f25 f42 f9"/>
              <a:gd name="f52" fmla="?: f20 f9 f45"/>
              <a:gd name="f53" fmla="?: f20 f9 f44"/>
              <a:gd name="f54" fmla="?: f46 f19 0"/>
              <a:gd name="f55" fmla="?: f46 f20 6280"/>
              <a:gd name="f56" fmla="?: f47 f19 0"/>
              <a:gd name="f57" fmla="?: f47 f20 15320"/>
              <a:gd name="f58" fmla="?: f48 f19 6280"/>
              <a:gd name="f59" fmla="?: f48 f20 21600"/>
              <a:gd name="f60" fmla="?: f49 f19 15320"/>
              <a:gd name="f61" fmla="?: f49 f20 21600"/>
              <a:gd name="f62" fmla="?: f50 f19 21600"/>
              <a:gd name="f63" fmla="?: f50 f20 15320"/>
              <a:gd name="f64" fmla="?: f51 f19 21600"/>
              <a:gd name="f65" fmla="?: f51 f20 6280"/>
              <a:gd name="f66" fmla="?: f52 f19 15320"/>
              <a:gd name="f67" fmla="?: f52 f20 0"/>
              <a:gd name="f68" fmla="?: f53 f19 6280"/>
              <a:gd name="f69" fmla="?: f53 f20 0"/>
            </a:gdLst>
            <a:ahLst>
              <a:ahXY gdRefX="f0" minX="f10" maxX="f11" gdRefY="f1" minY="f10" maxY="f11">
                <a:pos x="f28" y="f29"/>
              </a:ahXY>
            </a:ahLst>
            <a:cxnLst>
              <a:cxn ang="3cd4">
                <a:pos x="hc" y="t"/>
              </a:cxn>
              <a:cxn ang="0">
                <a:pos x="r" y="vc"/>
              </a:cxn>
              <a:cxn ang="cd4">
                <a:pos x="hc" y="b"/>
              </a:cxn>
              <a:cxn ang="cd2">
                <a:pos x="l" y="vc"/>
              </a:cxn>
              <a:cxn ang="f39">
                <a:pos x="f37" y="f38"/>
              </a:cxn>
            </a:cxnLst>
            <a:rect l="f30" t="f33" r="f31" b="f32"/>
            <a:pathLst>
              <a:path w="21600" h="21600">
                <a:moveTo>
                  <a:pt x="f7" y="f7"/>
                </a:moveTo>
                <a:lnTo>
                  <a:pt x="f7" y="f12"/>
                </a:lnTo>
                <a:lnTo>
                  <a:pt x="f54" y="f55"/>
                </a:lnTo>
                <a:lnTo>
                  <a:pt x="f7" y="f13"/>
                </a:lnTo>
                <a:lnTo>
                  <a:pt x="f7" y="f14"/>
                </a:lnTo>
                <a:lnTo>
                  <a:pt x="f56" y="f57"/>
                </a:lnTo>
                <a:lnTo>
                  <a:pt x="f7" y="f15"/>
                </a:lnTo>
                <a:lnTo>
                  <a:pt x="f7" y="f8"/>
                </a:lnTo>
                <a:lnTo>
                  <a:pt x="f12" y="f8"/>
                </a:lnTo>
                <a:lnTo>
                  <a:pt x="f58" y="f59"/>
                </a:lnTo>
                <a:lnTo>
                  <a:pt x="f13" y="f8"/>
                </a:lnTo>
                <a:lnTo>
                  <a:pt x="f14" y="f8"/>
                </a:lnTo>
                <a:lnTo>
                  <a:pt x="f60" y="f61"/>
                </a:lnTo>
                <a:lnTo>
                  <a:pt x="f15" y="f8"/>
                </a:lnTo>
                <a:lnTo>
                  <a:pt x="f8" y="f8"/>
                </a:lnTo>
                <a:lnTo>
                  <a:pt x="f8" y="f15"/>
                </a:lnTo>
                <a:lnTo>
                  <a:pt x="f62" y="f63"/>
                </a:lnTo>
                <a:lnTo>
                  <a:pt x="f8" y="f14"/>
                </a:lnTo>
                <a:lnTo>
                  <a:pt x="f8" y="f13"/>
                </a:lnTo>
                <a:lnTo>
                  <a:pt x="f64" y="f65"/>
                </a:lnTo>
                <a:lnTo>
                  <a:pt x="f8" y="f12"/>
                </a:lnTo>
                <a:lnTo>
                  <a:pt x="f8" y="f7"/>
                </a:lnTo>
                <a:lnTo>
                  <a:pt x="f15" y="f7"/>
                </a:lnTo>
                <a:lnTo>
                  <a:pt x="f66" y="f67"/>
                </a:lnTo>
                <a:lnTo>
                  <a:pt x="f14" y="f7"/>
                </a:lnTo>
                <a:lnTo>
                  <a:pt x="f13" y="f7"/>
                </a:lnTo>
                <a:lnTo>
                  <a:pt x="f68" y="f69"/>
                </a:lnTo>
                <a:lnTo>
                  <a:pt x="f12" y="f7"/>
                </a:lnTo>
                <a:lnTo>
                  <a:pt x="f7" y="f7"/>
                </a:lnTo>
                <a:close/>
              </a:path>
            </a:pathLst>
          </a:custGeom>
          <a:solidFill>
            <a:srgbClr val="5B9BD5"/>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
              </a:rPr>
              <a:t>断开视图</a:t>
            </a:r>
            <a:endParaRPr lang="en-US" sz="1800" b="0" i="0" u="none" strike="noStrike" kern="1200" cap="none" spc="0" baseline="0">
              <a:solidFill>
                <a:srgbClr val="FFFFFF"/>
              </a:solidFill>
              <a:uFillTx/>
              <a:latin typeface="Calibri"/>
              <a:ea typeface="宋体" pitchFamily="2"/>
              <a:cs typeface=""/>
            </a:endParaRPr>
          </a:p>
        </p:txBody>
      </p:sp>
      <p:sp>
        <p:nvSpPr>
          <p:cNvPr id="24" name="文本框 15">
            <a:extLst>
              <a:ext uri="{FF2B5EF4-FFF2-40B4-BE49-F238E27FC236}">
                <a16:creationId xmlns:a16="http://schemas.microsoft.com/office/drawing/2014/main" id="{3240BCCA-DE55-199E-36F7-73DFCD23594A}"/>
              </a:ext>
            </a:extLst>
          </p:cNvPr>
          <p:cNvSpPr txBox="1"/>
          <p:nvPr/>
        </p:nvSpPr>
        <p:spPr>
          <a:xfrm>
            <a:off x="10461622" y="5245098"/>
            <a:ext cx="1040130" cy="583560"/>
          </a:xfrm>
          <a:prstGeom prst="rect">
            <a:avLst/>
          </a:prstGeom>
          <a:solidFill>
            <a:srgbClr val="5B9BD5"/>
          </a:solidFill>
          <a:ln w="12701" cap="flat">
            <a:solidFill>
              <a:srgbClr val="41719C"/>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200" b="0" i="0" u="none" strike="noStrike" kern="1200" cap="none" spc="0" baseline="0">
                <a:solidFill>
                  <a:srgbClr val="0010DF"/>
                </a:solidFill>
                <a:uFillTx/>
                <a:latin typeface="黑体" pitchFamily="49"/>
                <a:ea typeface="黑体" pitchFamily="49"/>
                <a:cs typeface=""/>
              </a:rPr>
              <a:t>放大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1"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283">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353C571-B53E-90FA-48D4-47115D0A4A52}"/>
              </a:ext>
            </a:extLst>
          </p:cNvPr>
          <p:cNvPicPr>
            <a:picLocks noChangeAspect="1"/>
          </p:cNvPicPr>
          <p:nvPr/>
        </p:nvPicPr>
        <p:blipFill>
          <a:blip r:embed="rId3"/>
          <a:stretch>
            <a:fillRect/>
          </a:stretch>
        </p:blipFill>
        <p:spPr>
          <a:xfrm>
            <a:off x="7700006" y="1993904"/>
            <a:ext cx="2209803" cy="3400425"/>
          </a:xfrm>
          <a:prstGeom prst="rect">
            <a:avLst/>
          </a:prstGeom>
          <a:noFill/>
          <a:ln w="12701" cap="flat">
            <a:solidFill>
              <a:srgbClr val="41719C"/>
            </a:solidFill>
            <a:prstDash val="solid"/>
            <a:miter/>
          </a:ln>
        </p:spPr>
      </p:pic>
      <p:pic>
        <p:nvPicPr>
          <p:cNvPr id="3" name="图片 3">
            <a:extLst>
              <a:ext uri="{FF2B5EF4-FFF2-40B4-BE49-F238E27FC236}">
                <a16:creationId xmlns:a16="http://schemas.microsoft.com/office/drawing/2014/main" id="{45278648-7106-0FA3-117D-3A89B5D5A1F4}"/>
              </a:ext>
            </a:extLst>
          </p:cNvPr>
          <p:cNvPicPr>
            <a:picLocks noChangeAspect="1"/>
          </p:cNvPicPr>
          <p:nvPr/>
        </p:nvPicPr>
        <p:blipFill>
          <a:blip r:embed="rId4"/>
          <a:stretch>
            <a:fillRect/>
          </a:stretch>
        </p:blipFill>
        <p:spPr>
          <a:xfrm>
            <a:off x="2067558" y="1993904"/>
            <a:ext cx="5389738" cy="3400425"/>
          </a:xfrm>
          <a:prstGeom prst="rect">
            <a:avLst/>
          </a:prstGeom>
          <a:noFill/>
          <a:ln w="12701" cap="flat">
            <a:solidFill>
              <a:srgbClr val="41719C"/>
            </a:solidFill>
            <a:prstDash val="solid"/>
            <a:miter/>
          </a:ln>
        </p:spPr>
      </p:pic>
      <p:sp>
        <p:nvSpPr>
          <p:cNvPr id="4" name="文本框 5">
            <a:extLst>
              <a:ext uri="{FF2B5EF4-FFF2-40B4-BE49-F238E27FC236}">
                <a16:creationId xmlns:a16="http://schemas.microsoft.com/office/drawing/2014/main" id="{C9B16DCC-D961-F7DA-C787-FD2355282B3B}"/>
              </a:ext>
            </a:extLst>
          </p:cNvPr>
          <p:cNvSpPr txBox="1"/>
          <p:nvPr/>
        </p:nvSpPr>
        <p:spPr>
          <a:xfrm>
            <a:off x="890909" y="805184"/>
            <a:ext cx="2573651"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a:t>
            </a:r>
            <a:r>
              <a:rPr lang="en-US" sz="2400" b="1" i="0" u="none" strike="noStrike" kern="1200" cap="none" spc="0" baseline="0">
                <a:solidFill>
                  <a:srgbClr val="0010DF"/>
                </a:solidFill>
                <a:uFillTx/>
                <a:latin typeface="黑体" pitchFamily="49"/>
                <a:ea typeface="黑体" pitchFamily="49"/>
                <a:cs typeface=""/>
              </a:rPr>
              <a:t>-</a:t>
            </a:r>
            <a:r>
              <a:rPr lang="zh-CN" sz="2400" b="1" i="0" u="none" strike="noStrike" kern="1200" cap="none" spc="0" baseline="0">
                <a:solidFill>
                  <a:srgbClr val="0010DF"/>
                </a:solidFill>
                <a:uFillTx/>
                <a:latin typeface="黑体" pitchFamily="49"/>
                <a:ea typeface="黑体" pitchFamily="49"/>
                <a:cs typeface=""/>
              </a:rPr>
              <a:t>继电器触点</a:t>
            </a:r>
            <a:endParaRPr lang="en-US" sz="2400" b="1" i="0" u="none" strike="noStrike" kern="1200" cap="none" spc="0" baseline="0">
              <a:solidFill>
                <a:srgbClr val="0010DF"/>
              </a:solidFill>
              <a:uFillTx/>
              <a:latin typeface="黑体" pitchFamily="49"/>
              <a:ea typeface="黑体" pitchFamily="49"/>
              <a:cs typeface=""/>
            </a:endParaRPr>
          </a:p>
        </p:txBody>
      </p:sp>
      <p:sp>
        <p:nvSpPr>
          <p:cNvPr id="5" name="流程图: 过程 20">
            <a:extLst>
              <a:ext uri="{FF2B5EF4-FFF2-40B4-BE49-F238E27FC236}">
                <a16:creationId xmlns:a16="http://schemas.microsoft.com/office/drawing/2014/main" id="{7F9A0B5E-078B-3435-8540-329C28C3D13E}"/>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矩形 21">
            <a:extLst>
              <a:ext uri="{FF2B5EF4-FFF2-40B4-BE49-F238E27FC236}">
                <a16:creationId xmlns:a16="http://schemas.microsoft.com/office/drawing/2014/main" id="{6CE8D07B-142F-D4D8-B9DD-6458ADA419C2}"/>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7" name="矩形 22">
            <a:extLst>
              <a:ext uri="{FF2B5EF4-FFF2-40B4-BE49-F238E27FC236}">
                <a16:creationId xmlns:a16="http://schemas.microsoft.com/office/drawing/2014/main" id="{80C5DF2A-A4D8-86B8-DD48-1FAC38A01B66}"/>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8" name="矩形 23">
            <a:extLst>
              <a:ext uri="{FF2B5EF4-FFF2-40B4-BE49-F238E27FC236}">
                <a16:creationId xmlns:a16="http://schemas.microsoft.com/office/drawing/2014/main" id="{C06CA389-4EA2-3B11-1DC3-4AE46D7DB273}"/>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9" name="矩形 24">
            <a:extLst>
              <a:ext uri="{FF2B5EF4-FFF2-40B4-BE49-F238E27FC236}">
                <a16:creationId xmlns:a16="http://schemas.microsoft.com/office/drawing/2014/main" id="{874F9F93-D686-6125-8756-ABE833804136}"/>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0" name="矩形 25">
            <a:extLst>
              <a:ext uri="{FF2B5EF4-FFF2-40B4-BE49-F238E27FC236}">
                <a16:creationId xmlns:a16="http://schemas.microsoft.com/office/drawing/2014/main" id="{A8549BC8-DC78-0AA4-469F-F8D3D0FD6A9C}"/>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1" name="矩形 26">
            <a:extLst>
              <a:ext uri="{FF2B5EF4-FFF2-40B4-BE49-F238E27FC236}">
                <a16:creationId xmlns:a16="http://schemas.microsoft.com/office/drawing/2014/main" id="{770408DF-E2EA-6800-BB5B-C60CC64B6826}"/>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2" name="矩形 27">
            <a:extLst>
              <a:ext uri="{FF2B5EF4-FFF2-40B4-BE49-F238E27FC236}">
                <a16:creationId xmlns:a16="http://schemas.microsoft.com/office/drawing/2014/main" id="{BD8508E7-F058-7549-1DF2-917FA9C3E122}"/>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3" name="矩形 28">
            <a:extLst>
              <a:ext uri="{FF2B5EF4-FFF2-40B4-BE49-F238E27FC236}">
                <a16:creationId xmlns:a16="http://schemas.microsoft.com/office/drawing/2014/main" id="{9C324F9D-6A0E-7BC1-FAAD-1078322A27F2}"/>
              </a:ext>
            </a:extLst>
          </p:cNvPr>
          <p:cNvSpPr/>
          <p:nvPr/>
        </p:nvSpPr>
        <p:spPr>
          <a:xfrm>
            <a:off x="6904991"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识图②</a:t>
            </a:r>
          </a:p>
        </p:txBody>
      </p:sp>
      <p:sp>
        <p:nvSpPr>
          <p:cNvPr id="14" name="矩形 29">
            <a:extLst>
              <a:ext uri="{FF2B5EF4-FFF2-40B4-BE49-F238E27FC236}">
                <a16:creationId xmlns:a16="http://schemas.microsoft.com/office/drawing/2014/main" id="{DBA546A8-84E7-3503-5A4D-3DF6D1E8723E}"/>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
        <p:nvSpPr>
          <p:cNvPr id="15" name="流程图: 过程 11">
            <a:extLst>
              <a:ext uri="{FF2B5EF4-FFF2-40B4-BE49-F238E27FC236}">
                <a16:creationId xmlns:a16="http://schemas.microsoft.com/office/drawing/2014/main" id="{7E55251D-8670-30AD-0DB3-12FA673F30A0}"/>
              </a:ext>
            </a:extLst>
          </p:cNvPr>
          <p:cNvSpPr/>
          <p:nvPr/>
        </p:nvSpPr>
        <p:spPr>
          <a:xfrm>
            <a:off x="6501127" y="1929127"/>
            <a:ext cx="955676" cy="634365"/>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6" name="流程图: 过程 1">
            <a:extLst>
              <a:ext uri="{FF2B5EF4-FFF2-40B4-BE49-F238E27FC236}">
                <a16:creationId xmlns:a16="http://schemas.microsoft.com/office/drawing/2014/main" id="{CA7F9FD7-11F7-1038-8236-AB9E6CAC1D21}"/>
              </a:ext>
            </a:extLst>
          </p:cNvPr>
          <p:cNvSpPr/>
          <p:nvPr/>
        </p:nvSpPr>
        <p:spPr>
          <a:xfrm>
            <a:off x="7621908" y="1929127"/>
            <a:ext cx="846450" cy="634365"/>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7" name="流程图: 过程 4">
            <a:extLst>
              <a:ext uri="{FF2B5EF4-FFF2-40B4-BE49-F238E27FC236}">
                <a16:creationId xmlns:a16="http://schemas.microsoft.com/office/drawing/2014/main" id="{A5985441-33E1-DDFA-1401-3D027CF84336}"/>
              </a:ext>
            </a:extLst>
          </p:cNvPr>
          <p:cNvSpPr/>
          <p:nvPr/>
        </p:nvSpPr>
        <p:spPr>
          <a:xfrm>
            <a:off x="3366765" y="2485394"/>
            <a:ext cx="702945" cy="835020"/>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8" name="流程图: 过程 6">
            <a:extLst>
              <a:ext uri="{FF2B5EF4-FFF2-40B4-BE49-F238E27FC236}">
                <a16:creationId xmlns:a16="http://schemas.microsoft.com/office/drawing/2014/main" id="{5A90184D-E7AF-6738-8B4B-48854CFA99E5}"/>
              </a:ext>
            </a:extLst>
          </p:cNvPr>
          <p:cNvSpPr/>
          <p:nvPr/>
        </p:nvSpPr>
        <p:spPr>
          <a:xfrm>
            <a:off x="6261097" y="3927476"/>
            <a:ext cx="702945" cy="835020"/>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9" name="文本框 12">
            <a:extLst>
              <a:ext uri="{FF2B5EF4-FFF2-40B4-BE49-F238E27FC236}">
                <a16:creationId xmlns:a16="http://schemas.microsoft.com/office/drawing/2014/main" id="{3941A277-4135-2FD6-6A05-5C5E4B4808C6}"/>
              </a:ext>
            </a:extLst>
          </p:cNvPr>
          <p:cNvSpPr txBox="1"/>
          <p:nvPr/>
        </p:nvSpPr>
        <p:spPr>
          <a:xfrm>
            <a:off x="4133216" y="2485394"/>
            <a:ext cx="855978" cy="401321"/>
          </a:xfrm>
          <a:prstGeom prst="rect">
            <a:avLst/>
          </a:prstGeom>
          <a:solidFill>
            <a:srgbClr val="5B9BD5"/>
          </a:solidFill>
          <a:ln w="12701" cap="flat">
            <a:solidFill>
              <a:srgbClr val="41719C"/>
            </a:solidFill>
            <a:prstDash val="solid"/>
            <a:miter/>
          </a:ln>
        </p:spPr>
        <p:txBody>
          <a:bodyPr vert="horz" wrap="none" lIns="46991" tIns="46991" rIns="46991" bIns="4699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000" b="0" i="0" u="none" strike="noStrike" kern="1200" cap="none" spc="0" baseline="0">
                <a:solidFill>
                  <a:srgbClr val="0010DF"/>
                </a:solidFill>
                <a:uFillTx/>
                <a:latin typeface="黑体" pitchFamily="49"/>
                <a:ea typeface="黑体" pitchFamily="49"/>
                <a:cs typeface=""/>
              </a:rPr>
              <a:t>球半径</a:t>
            </a:r>
          </a:p>
        </p:txBody>
      </p:sp>
      <p:sp>
        <p:nvSpPr>
          <p:cNvPr id="20" name="文本框 7">
            <a:extLst>
              <a:ext uri="{FF2B5EF4-FFF2-40B4-BE49-F238E27FC236}">
                <a16:creationId xmlns:a16="http://schemas.microsoft.com/office/drawing/2014/main" id="{AF03A256-5FFA-B7C2-DB9C-D61CB48B6695}"/>
              </a:ext>
            </a:extLst>
          </p:cNvPr>
          <p:cNvSpPr txBox="1"/>
          <p:nvPr/>
        </p:nvSpPr>
        <p:spPr>
          <a:xfrm>
            <a:off x="6551291" y="1458596"/>
            <a:ext cx="855978" cy="401321"/>
          </a:xfrm>
          <a:prstGeom prst="rect">
            <a:avLst/>
          </a:prstGeom>
          <a:solidFill>
            <a:srgbClr val="5B9BD5"/>
          </a:solidFill>
          <a:ln w="12701" cap="flat">
            <a:solidFill>
              <a:srgbClr val="41719C"/>
            </a:solidFill>
            <a:prstDash val="solid"/>
            <a:miter/>
          </a:ln>
        </p:spPr>
        <p:txBody>
          <a:bodyPr vert="horz" wrap="none" lIns="46991" tIns="46991" rIns="46991" bIns="4699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000" b="0" i="0" u="none" strike="noStrike" kern="1200" cap="none" spc="0" baseline="0">
                <a:solidFill>
                  <a:srgbClr val="0010DF"/>
                </a:solidFill>
                <a:uFillTx/>
                <a:latin typeface="黑体" pitchFamily="49"/>
                <a:ea typeface="黑体" pitchFamily="49"/>
                <a:cs typeface=""/>
              </a:rPr>
              <a:t>同轴度</a:t>
            </a:r>
          </a:p>
        </p:txBody>
      </p:sp>
      <p:sp>
        <p:nvSpPr>
          <p:cNvPr id="21" name="文本框 8">
            <a:extLst>
              <a:ext uri="{FF2B5EF4-FFF2-40B4-BE49-F238E27FC236}">
                <a16:creationId xmlns:a16="http://schemas.microsoft.com/office/drawing/2014/main" id="{DFE984B0-C0F4-28FC-8E07-51D1EF7695E4}"/>
              </a:ext>
            </a:extLst>
          </p:cNvPr>
          <p:cNvSpPr txBox="1"/>
          <p:nvPr/>
        </p:nvSpPr>
        <p:spPr>
          <a:xfrm>
            <a:off x="7621908" y="1458596"/>
            <a:ext cx="601976" cy="401321"/>
          </a:xfrm>
          <a:prstGeom prst="rect">
            <a:avLst/>
          </a:prstGeom>
          <a:solidFill>
            <a:srgbClr val="5B9BD5"/>
          </a:solidFill>
          <a:ln w="12701" cap="flat">
            <a:solidFill>
              <a:srgbClr val="41719C"/>
            </a:solidFill>
            <a:prstDash val="solid"/>
            <a:miter/>
          </a:ln>
        </p:spPr>
        <p:txBody>
          <a:bodyPr vert="horz" wrap="none" lIns="46991" tIns="46991" rIns="46991" bIns="4699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000" b="0" i="0" u="none" strike="noStrike" kern="1200" cap="none" spc="0" baseline="0">
                <a:solidFill>
                  <a:srgbClr val="0010DF"/>
                </a:solidFill>
                <a:uFillTx/>
                <a:latin typeface="黑体" pitchFamily="49"/>
                <a:ea typeface="黑体" pitchFamily="49"/>
                <a:cs typeface=""/>
              </a:rPr>
              <a:t>数量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0" grpId="1"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284">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6117569E-3A7C-D1F2-9B65-04B6D2D8C908}"/>
              </a:ext>
            </a:extLst>
          </p:cNvPr>
          <p:cNvPicPr>
            <a:picLocks noChangeAspect="1"/>
          </p:cNvPicPr>
          <p:nvPr/>
        </p:nvPicPr>
        <p:blipFill>
          <a:blip r:embed="rId2"/>
          <a:stretch>
            <a:fillRect/>
          </a:stretch>
        </p:blipFill>
        <p:spPr>
          <a:xfrm>
            <a:off x="581658" y="1387473"/>
            <a:ext cx="8717276" cy="2832738"/>
          </a:xfrm>
          <a:prstGeom prst="rect">
            <a:avLst/>
          </a:prstGeom>
          <a:noFill/>
          <a:ln cap="flat">
            <a:noFill/>
          </a:ln>
        </p:spPr>
      </p:pic>
      <p:sp>
        <p:nvSpPr>
          <p:cNvPr id="3" name="文本框 5">
            <a:extLst>
              <a:ext uri="{FF2B5EF4-FFF2-40B4-BE49-F238E27FC236}">
                <a16:creationId xmlns:a16="http://schemas.microsoft.com/office/drawing/2014/main" id="{6BBCC6FD-98F1-6945-D6BD-D8F93378826B}"/>
              </a:ext>
            </a:extLst>
          </p:cNvPr>
          <p:cNvSpPr txBox="1"/>
          <p:nvPr/>
        </p:nvSpPr>
        <p:spPr>
          <a:xfrm>
            <a:off x="890909" y="805184"/>
            <a:ext cx="2573651"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a:t>
            </a:r>
            <a:r>
              <a:rPr lang="en-US" sz="2400" b="1" i="0" u="none" strike="noStrike" kern="1200" cap="none" spc="0" baseline="0">
                <a:solidFill>
                  <a:srgbClr val="0010DF"/>
                </a:solidFill>
                <a:uFillTx/>
                <a:latin typeface="黑体" pitchFamily="49"/>
                <a:ea typeface="黑体" pitchFamily="49"/>
                <a:cs typeface=""/>
              </a:rPr>
              <a:t>-</a:t>
            </a:r>
            <a:r>
              <a:rPr lang="zh-CN" sz="2400" b="1" i="0" u="none" strike="noStrike" kern="1200" cap="none" spc="0" baseline="0">
                <a:solidFill>
                  <a:srgbClr val="0010DF"/>
                </a:solidFill>
                <a:uFillTx/>
                <a:latin typeface="黑体" pitchFamily="49"/>
                <a:ea typeface="黑体" pitchFamily="49"/>
                <a:cs typeface=""/>
              </a:rPr>
              <a:t>底壳</a:t>
            </a:r>
          </a:p>
        </p:txBody>
      </p:sp>
      <p:sp>
        <p:nvSpPr>
          <p:cNvPr id="4" name="流程图: 过程 20">
            <a:extLst>
              <a:ext uri="{FF2B5EF4-FFF2-40B4-BE49-F238E27FC236}">
                <a16:creationId xmlns:a16="http://schemas.microsoft.com/office/drawing/2014/main" id="{9282849C-0832-4D35-A065-2A884190F591}"/>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5" name="矩形 21">
            <a:extLst>
              <a:ext uri="{FF2B5EF4-FFF2-40B4-BE49-F238E27FC236}">
                <a16:creationId xmlns:a16="http://schemas.microsoft.com/office/drawing/2014/main" id="{ACD4B5BF-6C79-6988-7148-D32CC800D29A}"/>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6" name="矩形 22">
            <a:extLst>
              <a:ext uri="{FF2B5EF4-FFF2-40B4-BE49-F238E27FC236}">
                <a16:creationId xmlns:a16="http://schemas.microsoft.com/office/drawing/2014/main" id="{F52EDC7C-C6E6-8A12-6996-4DAC7A12AF5F}"/>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7" name="矩形 23">
            <a:extLst>
              <a:ext uri="{FF2B5EF4-FFF2-40B4-BE49-F238E27FC236}">
                <a16:creationId xmlns:a16="http://schemas.microsoft.com/office/drawing/2014/main" id="{EFB37D92-2025-CD79-2B05-DE43CBE2544D}"/>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8" name="矩形 24">
            <a:extLst>
              <a:ext uri="{FF2B5EF4-FFF2-40B4-BE49-F238E27FC236}">
                <a16:creationId xmlns:a16="http://schemas.microsoft.com/office/drawing/2014/main" id="{CD412B65-600F-471C-FBB6-6B5D6C545627}"/>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9" name="矩形 25">
            <a:extLst>
              <a:ext uri="{FF2B5EF4-FFF2-40B4-BE49-F238E27FC236}">
                <a16:creationId xmlns:a16="http://schemas.microsoft.com/office/drawing/2014/main" id="{42710C97-986F-D926-E79E-CB1C8120655C}"/>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0" name="矩形 26">
            <a:extLst>
              <a:ext uri="{FF2B5EF4-FFF2-40B4-BE49-F238E27FC236}">
                <a16:creationId xmlns:a16="http://schemas.microsoft.com/office/drawing/2014/main" id="{91715605-ABC0-86C3-E058-682B4EC95413}"/>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1" name="矩形 27">
            <a:extLst>
              <a:ext uri="{FF2B5EF4-FFF2-40B4-BE49-F238E27FC236}">
                <a16:creationId xmlns:a16="http://schemas.microsoft.com/office/drawing/2014/main" id="{D34B7CEA-EADD-AAE1-FCCA-73FAF415AD26}"/>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2" name="矩形 28">
            <a:extLst>
              <a:ext uri="{FF2B5EF4-FFF2-40B4-BE49-F238E27FC236}">
                <a16:creationId xmlns:a16="http://schemas.microsoft.com/office/drawing/2014/main" id="{9712ED06-2725-0828-9CAD-BCA8E07FFC6F}"/>
              </a:ext>
            </a:extLst>
          </p:cNvPr>
          <p:cNvSpPr/>
          <p:nvPr/>
        </p:nvSpPr>
        <p:spPr>
          <a:xfrm>
            <a:off x="6904991"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识图③</a:t>
            </a:r>
          </a:p>
        </p:txBody>
      </p:sp>
      <p:sp>
        <p:nvSpPr>
          <p:cNvPr id="13" name="矩形 29">
            <a:extLst>
              <a:ext uri="{FF2B5EF4-FFF2-40B4-BE49-F238E27FC236}">
                <a16:creationId xmlns:a16="http://schemas.microsoft.com/office/drawing/2014/main" id="{17C94895-1ACC-79BE-00CD-B191C21B4479}"/>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
        <p:nvSpPr>
          <p:cNvPr id="14" name="流程图: 过程 11">
            <a:extLst>
              <a:ext uri="{FF2B5EF4-FFF2-40B4-BE49-F238E27FC236}">
                <a16:creationId xmlns:a16="http://schemas.microsoft.com/office/drawing/2014/main" id="{CC692FE1-E7C3-95CE-EC67-1DEC2A19D250}"/>
              </a:ext>
            </a:extLst>
          </p:cNvPr>
          <p:cNvSpPr/>
          <p:nvPr/>
        </p:nvSpPr>
        <p:spPr>
          <a:xfrm>
            <a:off x="1339852" y="1387473"/>
            <a:ext cx="6849112" cy="736604"/>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285">
    <p:spTree>
      <p:nvGrpSpPr>
        <p:cNvPr id="1" name=""/>
        <p:cNvGrpSpPr/>
        <p:nvPr/>
      </p:nvGrpSpPr>
      <p:grpSpPr>
        <a:xfrm>
          <a:off x="0" y="0"/>
          <a:ext cx="0" cy="0"/>
          <a:chOff x="0" y="0"/>
          <a:chExt cx="0" cy="0"/>
        </a:xfrm>
      </p:grpSpPr>
      <p:pic>
        <p:nvPicPr>
          <p:cNvPr id="2" name="图片 1" descr="贯流图2">
            <a:extLst>
              <a:ext uri="{FF2B5EF4-FFF2-40B4-BE49-F238E27FC236}">
                <a16:creationId xmlns:a16="http://schemas.microsoft.com/office/drawing/2014/main" id="{43D2DAD5-3033-3C5C-ACDA-83493B79FD32}"/>
              </a:ext>
            </a:extLst>
          </p:cNvPr>
          <p:cNvPicPr>
            <a:picLocks noChangeAspect="1"/>
          </p:cNvPicPr>
          <p:nvPr/>
        </p:nvPicPr>
        <p:blipFill>
          <a:blip r:embed="rId2"/>
          <a:srcRect r="56054" b="4693"/>
          <a:stretch>
            <a:fillRect/>
          </a:stretch>
        </p:blipFill>
        <p:spPr>
          <a:xfrm>
            <a:off x="1450979" y="3540127"/>
            <a:ext cx="2072002" cy="2759714"/>
          </a:xfrm>
          <a:prstGeom prst="rect">
            <a:avLst/>
          </a:prstGeom>
          <a:noFill/>
          <a:ln cap="flat">
            <a:noFill/>
          </a:ln>
        </p:spPr>
      </p:pic>
      <p:pic>
        <p:nvPicPr>
          <p:cNvPr id="3" name="图片 2" descr="贯流图1">
            <a:extLst>
              <a:ext uri="{FF2B5EF4-FFF2-40B4-BE49-F238E27FC236}">
                <a16:creationId xmlns:a16="http://schemas.microsoft.com/office/drawing/2014/main" id="{99B050CF-42D4-0C80-FC00-CD15F6216FC2}"/>
              </a:ext>
            </a:extLst>
          </p:cNvPr>
          <p:cNvPicPr>
            <a:picLocks noChangeAspect="1"/>
          </p:cNvPicPr>
          <p:nvPr/>
        </p:nvPicPr>
        <p:blipFill>
          <a:blip r:embed="rId3"/>
          <a:stretch>
            <a:fillRect/>
          </a:stretch>
        </p:blipFill>
        <p:spPr>
          <a:xfrm>
            <a:off x="1268099" y="1057275"/>
            <a:ext cx="10058400" cy="2554605"/>
          </a:xfrm>
          <a:prstGeom prst="rect">
            <a:avLst/>
          </a:prstGeom>
          <a:noFill/>
          <a:ln cap="flat">
            <a:noFill/>
          </a:ln>
        </p:spPr>
      </p:pic>
      <p:sp>
        <p:nvSpPr>
          <p:cNvPr id="4" name="文本框 5">
            <a:extLst>
              <a:ext uri="{FF2B5EF4-FFF2-40B4-BE49-F238E27FC236}">
                <a16:creationId xmlns:a16="http://schemas.microsoft.com/office/drawing/2014/main" id="{0FFFFF2C-3611-E1BB-B3C4-07F4C4077F63}"/>
              </a:ext>
            </a:extLst>
          </p:cNvPr>
          <p:cNvSpPr txBox="1"/>
          <p:nvPr/>
        </p:nvSpPr>
        <p:spPr>
          <a:xfrm>
            <a:off x="890909" y="805184"/>
            <a:ext cx="367411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a:t>
            </a:r>
            <a:r>
              <a:rPr lang="en-US" sz="2400" b="1" i="0" u="none" strike="noStrike" kern="1200" cap="none" spc="0" baseline="0">
                <a:solidFill>
                  <a:srgbClr val="0010DF"/>
                </a:solidFill>
                <a:uFillTx/>
                <a:latin typeface="黑体" pitchFamily="49"/>
                <a:ea typeface="黑体" pitchFamily="49"/>
                <a:cs typeface=""/>
              </a:rPr>
              <a:t>-</a:t>
            </a:r>
            <a:r>
              <a:rPr lang="zh-CN" sz="2400" b="1" i="0" u="none" strike="noStrike" kern="1200" cap="none" spc="0" baseline="0">
                <a:solidFill>
                  <a:srgbClr val="0010DF"/>
                </a:solidFill>
                <a:uFillTx/>
                <a:latin typeface="黑体" pitchFamily="49"/>
                <a:ea typeface="黑体" pitchFamily="49"/>
                <a:cs typeface=""/>
              </a:rPr>
              <a:t>贯流风叶</a:t>
            </a:r>
          </a:p>
        </p:txBody>
      </p:sp>
      <p:sp>
        <p:nvSpPr>
          <p:cNvPr id="5" name="流程图: 过程 20">
            <a:extLst>
              <a:ext uri="{FF2B5EF4-FFF2-40B4-BE49-F238E27FC236}">
                <a16:creationId xmlns:a16="http://schemas.microsoft.com/office/drawing/2014/main" id="{94874441-AE22-4593-60C3-F3FA35A2D59A}"/>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矩形 21">
            <a:extLst>
              <a:ext uri="{FF2B5EF4-FFF2-40B4-BE49-F238E27FC236}">
                <a16:creationId xmlns:a16="http://schemas.microsoft.com/office/drawing/2014/main" id="{E430B261-6199-30C0-F640-2B327E17F454}"/>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7" name="矩形 22">
            <a:extLst>
              <a:ext uri="{FF2B5EF4-FFF2-40B4-BE49-F238E27FC236}">
                <a16:creationId xmlns:a16="http://schemas.microsoft.com/office/drawing/2014/main" id="{927335D5-0D76-39C7-C864-1167BB21C0E7}"/>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8" name="矩形 23">
            <a:extLst>
              <a:ext uri="{FF2B5EF4-FFF2-40B4-BE49-F238E27FC236}">
                <a16:creationId xmlns:a16="http://schemas.microsoft.com/office/drawing/2014/main" id="{665ECA68-DCD0-200D-55CB-3033A283F241}"/>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9" name="矩形 24">
            <a:extLst>
              <a:ext uri="{FF2B5EF4-FFF2-40B4-BE49-F238E27FC236}">
                <a16:creationId xmlns:a16="http://schemas.microsoft.com/office/drawing/2014/main" id="{1A657595-E6E2-1124-DFBF-C7CD73A38EE9}"/>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0" name="矩形 25">
            <a:extLst>
              <a:ext uri="{FF2B5EF4-FFF2-40B4-BE49-F238E27FC236}">
                <a16:creationId xmlns:a16="http://schemas.microsoft.com/office/drawing/2014/main" id="{59225441-B7A1-B824-DBE1-A4A2401D973C}"/>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1" name="矩形 26">
            <a:extLst>
              <a:ext uri="{FF2B5EF4-FFF2-40B4-BE49-F238E27FC236}">
                <a16:creationId xmlns:a16="http://schemas.microsoft.com/office/drawing/2014/main" id="{F3362BBE-23A2-C85C-FF32-7F5A2D94C929}"/>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2" name="矩形 27">
            <a:extLst>
              <a:ext uri="{FF2B5EF4-FFF2-40B4-BE49-F238E27FC236}">
                <a16:creationId xmlns:a16="http://schemas.microsoft.com/office/drawing/2014/main" id="{9F639103-90C3-9DFD-310A-EAC1EBA720EC}"/>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3" name="矩形 28">
            <a:extLst>
              <a:ext uri="{FF2B5EF4-FFF2-40B4-BE49-F238E27FC236}">
                <a16:creationId xmlns:a16="http://schemas.microsoft.com/office/drawing/2014/main" id="{0B2A029E-3EDB-01B9-AE20-BB42128D5CCC}"/>
              </a:ext>
            </a:extLst>
          </p:cNvPr>
          <p:cNvSpPr/>
          <p:nvPr/>
        </p:nvSpPr>
        <p:spPr>
          <a:xfrm>
            <a:off x="6904991"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识图④</a:t>
            </a:r>
          </a:p>
        </p:txBody>
      </p:sp>
      <p:sp>
        <p:nvSpPr>
          <p:cNvPr id="14" name="矩形 29">
            <a:extLst>
              <a:ext uri="{FF2B5EF4-FFF2-40B4-BE49-F238E27FC236}">
                <a16:creationId xmlns:a16="http://schemas.microsoft.com/office/drawing/2014/main" id="{7B776ED4-0FBF-7043-9A4B-EE77A9D78CAC}"/>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
        <p:nvSpPr>
          <p:cNvPr id="15" name="流程图: 过程 4">
            <a:extLst>
              <a:ext uri="{FF2B5EF4-FFF2-40B4-BE49-F238E27FC236}">
                <a16:creationId xmlns:a16="http://schemas.microsoft.com/office/drawing/2014/main" id="{38D32963-39EC-05E8-7B2F-A501F79C14FF}"/>
              </a:ext>
            </a:extLst>
          </p:cNvPr>
          <p:cNvSpPr/>
          <p:nvPr/>
        </p:nvSpPr>
        <p:spPr>
          <a:xfrm>
            <a:off x="5210178" y="3106417"/>
            <a:ext cx="1261113" cy="433709"/>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6" name="流程图: 过程 6">
            <a:extLst>
              <a:ext uri="{FF2B5EF4-FFF2-40B4-BE49-F238E27FC236}">
                <a16:creationId xmlns:a16="http://schemas.microsoft.com/office/drawing/2014/main" id="{9B2AFDF7-D599-FA7D-C0A2-2ED54763381F}"/>
              </a:ext>
            </a:extLst>
          </p:cNvPr>
          <p:cNvSpPr/>
          <p:nvPr/>
        </p:nvSpPr>
        <p:spPr>
          <a:xfrm>
            <a:off x="1450979" y="3611879"/>
            <a:ext cx="2072002" cy="2687951"/>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cxnSp>
        <p:nvCxnSpPr>
          <p:cNvPr id="17" name="曲线连接符 9">
            <a:extLst>
              <a:ext uri="{FF2B5EF4-FFF2-40B4-BE49-F238E27FC236}">
                <a16:creationId xmlns:a16="http://schemas.microsoft.com/office/drawing/2014/main" id="{A33E894B-C0F2-67EC-1929-E65BC64E0897}"/>
              </a:ext>
            </a:extLst>
          </p:cNvPr>
          <p:cNvCxnSpPr>
            <a:stCxn id="3" idx="1"/>
            <a:endCxn id="16" idx="3"/>
          </p:cNvCxnSpPr>
          <p:nvPr/>
        </p:nvCxnSpPr>
        <p:spPr>
          <a:xfrm rot="10800000" flipH="1" flipV="1">
            <a:off x="1268099" y="2334577"/>
            <a:ext cx="182880" cy="2621277"/>
          </a:xfrm>
          <a:prstGeom prst="curvedConnector3">
            <a:avLst>
              <a:gd name="adj1" fmla="val -125000"/>
            </a:avLst>
          </a:prstGeom>
          <a:noFill/>
          <a:ln w="38103" cap="flat">
            <a:solidFill>
              <a:srgbClr val="0010DF"/>
            </a:solidFill>
            <a:prstDash val="solid"/>
            <a:miter/>
            <a:tailEnd type="arrow"/>
          </a:ln>
        </p:spPr>
      </p:cxnSp>
      <p:pic>
        <p:nvPicPr>
          <p:cNvPr id="18" name="图片 10" descr="贯流图2">
            <a:extLst>
              <a:ext uri="{FF2B5EF4-FFF2-40B4-BE49-F238E27FC236}">
                <a16:creationId xmlns:a16="http://schemas.microsoft.com/office/drawing/2014/main" id="{1F0BB344-5D5D-69A7-1302-9204D904FF7E}"/>
              </a:ext>
            </a:extLst>
          </p:cNvPr>
          <p:cNvPicPr>
            <a:picLocks noChangeAspect="1"/>
          </p:cNvPicPr>
          <p:nvPr/>
        </p:nvPicPr>
        <p:blipFill>
          <a:blip r:embed="rId2"/>
          <a:srcRect l="62114" b="4693"/>
          <a:stretch>
            <a:fillRect/>
          </a:stretch>
        </p:blipFill>
        <p:spPr>
          <a:xfrm>
            <a:off x="9408791" y="3576318"/>
            <a:ext cx="1786252" cy="2759714"/>
          </a:xfrm>
          <a:prstGeom prst="rect">
            <a:avLst/>
          </a:prstGeom>
          <a:noFill/>
          <a:ln cap="flat">
            <a:noFill/>
          </a:ln>
        </p:spPr>
      </p:pic>
      <p:sp>
        <p:nvSpPr>
          <p:cNvPr id="19" name="流程图: 过程 12">
            <a:extLst>
              <a:ext uri="{FF2B5EF4-FFF2-40B4-BE49-F238E27FC236}">
                <a16:creationId xmlns:a16="http://schemas.microsoft.com/office/drawing/2014/main" id="{9CFE1C54-7CD4-D143-7B53-8E183EE5AC6B}"/>
              </a:ext>
            </a:extLst>
          </p:cNvPr>
          <p:cNvSpPr/>
          <p:nvPr/>
        </p:nvSpPr>
        <p:spPr>
          <a:xfrm>
            <a:off x="9408791" y="3611879"/>
            <a:ext cx="1786252" cy="2687951"/>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cxnSp>
        <p:nvCxnSpPr>
          <p:cNvPr id="20" name="曲线连接符 13">
            <a:extLst>
              <a:ext uri="{FF2B5EF4-FFF2-40B4-BE49-F238E27FC236}">
                <a16:creationId xmlns:a16="http://schemas.microsoft.com/office/drawing/2014/main" id="{8FE10CE1-751A-A19C-A3DC-284C36820732}"/>
              </a:ext>
            </a:extLst>
          </p:cNvPr>
          <p:cNvCxnSpPr/>
          <p:nvPr/>
        </p:nvCxnSpPr>
        <p:spPr>
          <a:xfrm rot="16199987" flipV="1">
            <a:off x="9912348" y="2996556"/>
            <a:ext cx="647696" cy="647707"/>
          </a:xfrm>
          <a:prstGeom prst="curvedConnector3">
            <a:avLst/>
          </a:prstGeom>
          <a:noFill/>
          <a:ln w="38103" cap="flat">
            <a:solidFill>
              <a:srgbClr val="0010DF"/>
            </a:solidFill>
            <a:prstDash val="solid"/>
            <a:miter/>
            <a:tailEnd type="arrow"/>
          </a:ln>
        </p:spPr>
      </p:cxnSp>
      <p:sp>
        <p:nvSpPr>
          <p:cNvPr id="21" name="流程图: 过程 7">
            <a:extLst>
              <a:ext uri="{FF2B5EF4-FFF2-40B4-BE49-F238E27FC236}">
                <a16:creationId xmlns:a16="http://schemas.microsoft.com/office/drawing/2014/main" id="{5AE40609-7743-DF6A-03B1-0B8E9E13C249}"/>
              </a:ext>
            </a:extLst>
          </p:cNvPr>
          <p:cNvSpPr/>
          <p:nvPr/>
        </p:nvSpPr>
        <p:spPr>
          <a:xfrm>
            <a:off x="2097405" y="3644268"/>
            <a:ext cx="1261113" cy="433709"/>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2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922462-5B9A-30BA-31BA-273D01764DC5}"/>
              </a:ext>
            </a:extLst>
          </p:cNvPr>
          <p:cNvPicPr>
            <a:picLocks noChangeAspect="1"/>
          </p:cNvPicPr>
          <p:nvPr/>
        </p:nvPicPr>
        <p:blipFill>
          <a:blip r:embed="rId3"/>
          <a:stretch>
            <a:fillRect/>
          </a:stretch>
        </p:blipFill>
        <p:spPr>
          <a:xfrm flipH="1">
            <a:off x="284478" y="1307463"/>
            <a:ext cx="7569202" cy="4791712"/>
          </a:xfrm>
          <a:prstGeom prst="rect">
            <a:avLst/>
          </a:prstGeom>
          <a:noFill/>
          <a:ln cap="flat">
            <a:noFill/>
          </a:ln>
        </p:spPr>
      </p:pic>
      <p:sp>
        <p:nvSpPr>
          <p:cNvPr id="3" name="圆角矩形 180">
            <a:extLst>
              <a:ext uri="{FF2B5EF4-FFF2-40B4-BE49-F238E27FC236}">
                <a16:creationId xmlns:a16="http://schemas.microsoft.com/office/drawing/2014/main" id="{A1849D2B-E691-44C3-0DA9-3450221C4BE0}"/>
              </a:ext>
            </a:extLst>
          </p:cNvPr>
          <p:cNvSpPr/>
          <p:nvPr/>
        </p:nvSpPr>
        <p:spPr>
          <a:xfrm rot="2700006">
            <a:off x="4791707" y="-1461995"/>
            <a:ext cx="2609158" cy="260915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238DED"/>
              </a:gs>
              <a:gs pos="100000">
                <a:srgbClr val="18478F"/>
              </a:gs>
            </a:gsLst>
            <a:lin ang="5400000"/>
          </a:gradFill>
          <a:ln cap="flat">
            <a:noFill/>
            <a:prstDash val="solid"/>
          </a:ln>
          <a:effectLst>
            <a:outerShdw dir="16200000" algn="tl">
              <a:srgbClr val="000000">
                <a:alpha val="11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cxnSp>
        <p:nvCxnSpPr>
          <p:cNvPr id="4" name="直接连接符 2">
            <a:extLst>
              <a:ext uri="{FF2B5EF4-FFF2-40B4-BE49-F238E27FC236}">
                <a16:creationId xmlns:a16="http://schemas.microsoft.com/office/drawing/2014/main" id="{63E0A891-8A9D-6E03-6624-8C4905F62B53}"/>
              </a:ext>
            </a:extLst>
          </p:cNvPr>
          <p:cNvCxnSpPr/>
          <p:nvPr/>
        </p:nvCxnSpPr>
        <p:spPr>
          <a:xfrm>
            <a:off x="113028" y="6351586"/>
            <a:ext cx="11746868" cy="0"/>
          </a:xfrm>
          <a:prstGeom prst="straightConnector1">
            <a:avLst/>
          </a:prstGeom>
          <a:noFill/>
          <a:ln w="12701" cap="flat">
            <a:solidFill>
              <a:srgbClr val="F7FAFD"/>
            </a:solidFill>
            <a:prstDash val="solid"/>
            <a:miter/>
          </a:ln>
        </p:spPr>
      </p:cxnSp>
      <p:pic>
        <p:nvPicPr>
          <p:cNvPr id="5" name="图片 9" descr="11088c693a217c87cb936813b8e903d6">
            <a:extLst>
              <a:ext uri="{FF2B5EF4-FFF2-40B4-BE49-F238E27FC236}">
                <a16:creationId xmlns:a16="http://schemas.microsoft.com/office/drawing/2014/main" id="{3A30B3C3-B34D-08F5-872E-CE03A8188D2E}"/>
              </a:ext>
            </a:extLst>
          </p:cNvPr>
          <p:cNvPicPr>
            <a:picLocks noChangeAspect="1"/>
          </p:cNvPicPr>
          <p:nvPr/>
        </p:nvPicPr>
        <p:blipFill>
          <a:blip r:embed="rId4">
            <a:lum bright="56000"/>
          </a:blip>
          <a:stretch>
            <a:fillRect/>
          </a:stretch>
        </p:blipFill>
        <p:spPr>
          <a:xfrm>
            <a:off x="7632067" y="2303775"/>
            <a:ext cx="4048121" cy="4048121"/>
          </a:xfrm>
          <a:prstGeom prst="rect">
            <a:avLst/>
          </a:prstGeom>
          <a:noFill/>
          <a:ln cap="flat">
            <a:noFill/>
          </a:ln>
        </p:spPr>
      </p:pic>
      <p:sp>
        <p:nvSpPr>
          <p:cNvPr id="6" name="椭圆 175">
            <a:extLst>
              <a:ext uri="{FF2B5EF4-FFF2-40B4-BE49-F238E27FC236}">
                <a16:creationId xmlns:a16="http://schemas.microsoft.com/office/drawing/2014/main" id="{5789386D-D5B8-FE92-3883-E7D566E9E346}"/>
              </a:ext>
            </a:extLst>
          </p:cNvPr>
          <p:cNvSpPr/>
          <p:nvPr/>
        </p:nvSpPr>
        <p:spPr>
          <a:xfrm>
            <a:off x="444498" y="688387"/>
            <a:ext cx="614229" cy="6142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598" dir="7200205"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Impact" pitchFamily="34"/>
                <a:ea typeface="宋体" pitchFamily="2"/>
                <a:cs typeface=""/>
              </a:rPr>
              <a:t>00</a:t>
            </a:r>
          </a:p>
        </p:txBody>
      </p:sp>
      <p:sp>
        <p:nvSpPr>
          <p:cNvPr id="7" name="椭圆 176">
            <a:extLst>
              <a:ext uri="{FF2B5EF4-FFF2-40B4-BE49-F238E27FC236}">
                <a16:creationId xmlns:a16="http://schemas.microsoft.com/office/drawing/2014/main" id="{4142DBC3-CC19-C075-FFF1-818CAF5BEE47}"/>
              </a:ext>
            </a:extLst>
          </p:cNvPr>
          <p:cNvSpPr/>
          <p:nvPr/>
        </p:nvSpPr>
        <p:spPr>
          <a:xfrm>
            <a:off x="1333286" y="892143"/>
            <a:ext cx="228810" cy="22881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椭圆 177">
            <a:extLst>
              <a:ext uri="{FF2B5EF4-FFF2-40B4-BE49-F238E27FC236}">
                <a16:creationId xmlns:a16="http://schemas.microsoft.com/office/drawing/2014/main" id="{7071F484-C594-76F2-25BB-51E1C1D7AB1F}"/>
              </a:ext>
            </a:extLst>
          </p:cNvPr>
          <p:cNvSpPr/>
          <p:nvPr/>
        </p:nvSpPr>
        <p:spPr>
          <a:xfrm>
            <a:off x="537045" y="1545409"/>
            <a:ext cx="120911" cy="1209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椭圆 178">
            <a:extLst>
              <a:ext uri="{FF2B5EF4-FFF2-40B4-BE49-F238E27FC236}">
                <a16:creationId xmlns:a16="http://schemas.microsoft.com/office/drawing/2014/main" id="{523EFE65-2859-DDF9-D437-DFDBC385B580}"/>
              </a:ext>
            </a:extLst>
          </p:cNvPr>
          <p:cNvSpPr/>
          <p:nvPr/>
        </p:nvSpPr>
        <p:spPr>
          <a:xfrm>
            <a:off x="855814" y="1373584"/>
            <a:ext cx="120911" cy="1209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0" name="椭圆 179">
            <a:extLst>
              <a:ext uri="{FF2B5EF4-FFF2-40B4-BE49-F238E27FC236}">
                <a16:creationId xmlns:a16="http://schemas.microsoft.com/office/drawing/2014/main" id="{C098E4B1-655E-0231-67FD-430E2D78052B}"/>
              </a:ext>
            </a:extLst>
          </p:cNvPr>
          <p:cNvSpPr/>
          <p:nvPr/>
        </p:nvSpPr>
        <p:spPr>
          <a:xfrm>
            <a:off x="1276685" y="1307527"/>
            <a:ext cx="156289" cy="15628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1" name="矩形 181"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D0BBCF62-93CA-E497-B224-E609709ACFAF}"/>
              </a:ext>
            </a:extLst>
          </p:cNvPr>
          <p:cNvSpPr/>
          <p:nvPr/>
        </p:nvSpPr>
        <p:spPr>
          <a:xfrm>
            <a:off x="4357701" y="165972"/>
            <a:ext cx="3476594" cy="64516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600" b="0" i="0" u="none" strike="noStrike" kern="1200" cap="none" spc="0" baseline="0">
                <a:solidFill>
                  <a:srgbClr val="FFFFFF"/>
                </a:solidFill>
                <a:uFillTx/>
                <a:latin typeface="黑体" pitchFamily="49"/>
                <a:ea typeface="黑体" pitchFamily="49"/>
                <a:cs typeface="SimSun-ExtB"/>
              </a:rPr>
              <a:t>二：</a:t>
            </a:r>
            <a:r>
              <a:rPr lang="en-US" sz="3600" b="0" i="0" u="none" strike="noStrike" kern="1200" cap="none" spc="0" baseline="0">
                <a:solidFill>
                  <a:srgbClr val="FFFFFF"/>
                </a:solidFill>
                <a:uFillTx/>
                <a:latin typeface="黑体" pitchFamily="49"/>
                <a:ea typeface="黑体" pitchFamily="49"/>
                <a:cs typeface="SimSun-ExtB"/>
              </a:rPr>
              <a:t>CAD</a:t>
            </a:r>
          </a:p>
        </p:txBody>
      </p:sp>
      <p:sp>
        <p:nvSpPr>
          <p:cNvPr id="12" name="矩形 182"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32F60F5A-85C6-8A5E-41A4-8FF8C4199B41}"/>
              </a:ext>
            </a:extLst>
          </p:cNvPr>
          <p:cNvSpPr/>
          <p:nvPr/>
        </p:nvSpPr>
        <p:spPr>
          <a:xfrm>
            <a:off x="1927555" y="1935053"/>
            <a:ext cx="3476594"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黑体" pitchFamily="49"/>
                <a:ea typeface="黑体" pitchFamily="49"/>
                <a:cs typeface="SimSun-ExtB"/>
              </a:rPr>
              <a:t>CONTENTS</a:t>
            </a:r>
          </a:p>
        </p:txBody>
      </p:sp>
      <p:sp>
        <p:nvSpPr>
          <p:cNvPr id="13" name="文本框 1">
            <a:extLst>
              <a:ext uri="{FF2B5EF4-FFF2-40B4-BE49-F238E27FC236}">
                <a16:creationId xmlns:a16="http://schemas.microsoft.com/office/drawing/2014/main" id="{8AA383BC-D89D-E7F0-2FD2-DF11C15B6543}"/>
              </a:ext>
            </a:extLst>
          </p:cNvPr>
          <p:cNvSpPr txBox="1"/>
          <p:nvPr/>
        </p:nvSpPr>
        <p:spPr>
          <a:xfrm>
            <a:off x="4598673" y="1764663"/>
            <a:ext cx="2774947" cy="3138165"/>
          </a:xfrm>
          <a:prstGeom prst="rect">
            <a:avLst/>
          </a:prstGeom>
          <a:noFill/>
          <a:ln w="12701" cap="flat">
            <a:solidFill>
              <a:srgbClr val="41719C"/>
            </a:solidFill>
            <a:custDash>
              <a:ds d="100000" sp="100000"/>
            </a:custDash>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1</a:t>
            </a:r>
            <a:r>
              <a:rPr lang="zh-CN" sz="1800" b="1" i="0" u="none" strike="noStrike" kern="1200" cap="none" spc="0" baseline="0">
                <a:solidFill>
                  <a:srgbClr val="000000"/>
                </a:solidFill>
                <a:uFillTx/>
                <a:latin typeface="黑体" pitchFamily="49"/>
                <a:ea typeface="黑体" pitchFamily="49"/>
                <a:cs typeface="黑体" pitchFamily="49"/>
              </a:rPr>
              <a:t>：制图发展</a:t>
            </a:r>
            <a:endParaRPr lang="en-US" sz="1800" b="1"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2</a:t>
            </a:r>
            <a:r>
              <a:rPr lang="zh-CN" sz="1800" b="1" i="0" u="none" strike="noStrike" kern="1200" cap="none" spc="0" baseline="0">
                <a:solidFill>
                  <a:srgbClr val="0010DF"/>
                </a:solidFill>
                <a:uFillTx/>
                <a:latin typeface="黑体" pitchFamily="49"/>
                <a:ea typeface="黑体" pitchFamily="49"/>
                <a:cs typeface="黑体" pitchFamily="49"/>
              </a:rPr>
              <a:t>：什么是</a:t>
            </a:r>
            <a:r>
              <a:rPr lang="en-US" sz="1800" b="1" i="0" u="none" strike="noStrike" kern="1200" cap="none" spc="0" baseline="0">
                <a:solidFill>
                  <a:srgbClr val="0010DF"/>
                </a:solidFill>
                <a:uFillTx/>
                <a:latin typeface="黑体" pitchFamily="49"/>
                <a:ea typeface="黑体" pitchFamily="49"/>
                <a:cs typeface="黑体" pitchFamily="49"/>
              </a:rPr>
              <a:t>CAD</a:t>
            </a:r>
            <a:r>
              <a:rPr lang="zh-CN" sz="1800" b="1" i="0" u="none" strike="noStrike" kern="1200" cap="none" spc="0" baseline="0">
                <a:solidFill>
                  <a:srgbClr val="0010DF"/>
                </a:solidFill>
                <a:uFillTx/>
                <a:latin typeface="黑体" pitchFamily="49"/>
                <a:ea typeface="黑体" pitchFamily="49"/>
                <a:cs typeface="黑体" pitchFamily="49"/>
              </a:rPr>
              <a:t>、</a:t>
            </a:r>
            <a:r>
              <a:rPr lang="en-US" sz="1800" b="1" i="0" u="none" strike="noStrike" kern="1200" cap="none" spc="0" baseline="0">
                <a:solidFill>
                  <a:srgbClr val="0010DF"/>
                </a:solidFill>
                <a:uFillTx/>
                <a:latin typeface="黑体" pitchFamily="49"/>
                <a:ea typeface="黑体" pitchFamily="49"/>
                <a:cs typeface="黑体" pitchFamily="49"/>
              </a:rPr>
              <a:t>CAE</a:t>
            </a:r>
            <a:r>
              <a:rPr lang="zh-CN" sz="1800" b="1" i="0" u="none" strike="noStrike" kern="1200" cap="none" spc="0" baseline="0">
                <a:solidFill>
                  <a:srgbClr val="0010DF"/>
                </a:solidFill>
                <a:uFillTx/>
                <a:latin typeface="黑体" pitchFamily="49"/>
                <a:ea typeface="黑体" pitchFamily="49"/>
                <a:cs typeface="黑体" pitchFamily="49"/>
              </a:rPr>
              <a:t>、</a:t>
            </a:r>
            <a:r>
              <a:rPr lang="en-US" sz="1800" b="1" i="0" u="none" strike="noStrike" kern="1200" cap="none" spc="0" baseline="0">
                <a:solidFill>
                  <a:srgbClr val="0010DF"/>
                </a:solidFill>
                <a:uFillTx/>
                <a:latin typeface="黑体" pitchFamily="49"/>
                <a:ea typeface="黑体" pitchFamily="49"/>
                <a:cs typeface="黑体" pitchFamily="49"/>
              </a:rPr>
              <a:t>CAM</a:t>
            </a:r>
            <a:endParaRPr lang="en-US" sz="1800" b="1"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3</a:t>
            </a:r>
            <a:r>
              <a:rPr lang="zh-CN" sz="1800" b="1" i="0" u="none" strike="noStrike" kern="1200" cap="none" spc="0" baseline="0">
                <a:solidFill>
                  <a:srgbClr val="000000"/>
                </a:solidFill>
                <a:uFillTx/>
                <a:latin typeface="黑体" pitchFamily="49"/>
                <a:ea typeface="黑体" pitchFamily="49"/>
                <a:cs typeface="黑体" pitchFamily="49"/>
              </a:rPr>
              <a:t>：主流机械设计软件</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4</a:t>
            </a:r>
            <a:r>
              <a:rPr lang="zh-CN" sz="1800" b="1" i="0" u="none" strike="noStrike" kern="1200" cap="none" spc="0" baseline="0">
                <a:solidFill>
                  <a:srgbClr val="0010DF"/>
                </a:solidFill>
                <a:uFillTx/>
                <a:latin typeface="黑体" pitchFamily="49"/>
                <a:ea typeface="黑体" pitchFamily="49"/>
                <a:cs typeface="黑体" pitchFamily="49"/>
              </a:rPr>
              <a:t>：图纸格式</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5</a:t>
            </a:r>
            <a:r>
              <a:rPr lang="zh-CN" sz="1800" b="1" i="0" u="none" strike="noStrike" kern="1200" cap="none" spc="0" baseline="0">
                <a:solidFill>
                  <a:srgbClr val="000000"/>
                </a:solidFill>
                <a:uFillTx/>
                <a:latin typeface="黑体" pitchFamily="49"/>
                <a:ea typeface="黑体" pitchFamily="49"/>
                <a:cs typeface="黑体" pitchFamily="49"/>
              </a:rPr>
              <a:t>：点线面</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6</a:t>
            </a:r>
            <a:r>
              <a:rPr lang="zh-CN" sz="1800" b="1" i="0" u="none" strike="noStrike" kern="1200" cap="none" spc="0" baseline="0">
                <a:solidFill>
                  <a:srgbClr val="000000"/>
                </a:solidFill>
                <a:uFillTx/>
                <a:latin typeface="黑体" pitchFamily="49"/>
                <a:ea typeface="黑体" pitchFamily="49"/>
                <a:cs typeface="黑体" pitchFamily="49"/>
              </a:rPr>
              <a:t>：坐标系</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7</a:t>
            </a:r>
            <a:r>
              <a:rPr lang="zh-CN" sz="1800" b="1" i="0" u="none" strike="noStrike" kern="1200" cap="none" spc="0" baseline="0">
                <a:solidFill>
                  <a:srgbClr val="000000"/>
                </a:solidFill>
                <a:uFillTx/>
                <a:latin typeface="黑体" pitchFamily="49"/>
                <a:ea typeface="黑体" pitchFamily="49"/>
                <a:cs typeface="黑体" pitchFamily="49"/>
              </a:rPr>
              <a:t>：用什么软件</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8</a:t>
            </a:r>
            <a:r>
              <a:rPr lang="zh-CN" sz="1800" b="1" i="0" u="none" strike="noStrike" kern="1200" cap="none" spc="0" baseline="0">
                <a:solidFill>
                  <a:srgbClr val="000000"/>
                </a:solidFill>
                <a:uFillTx/>
                <a:latin typeface="黑体" pitchFamily="49"/>
                <a:ea typeface="黑体" pitchFamily="49"/>
                <a:cs typeface="黑体" pitchFamily="49"/>
              </a:rPr>
              <a:t>：参数化</a:t>
            </a:r>
            <a:endParaRPr lang="en-US" sz="1800" b="1"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9</a:t>
            </a:r>
            <a:r>
              <a:rPr lang="zh-CN" sz="1800" b="1" i="0" u="none" strike="noStrike" kern="1200" cap="none" spc="0" baseline="0">
                <a:solidFill>
                  <a:srgbClr val="000000"/>
                </a:solidFill>
                <a:uFillTx/>
                <a:latin typeface="黑体" pitchFamily="49"/>
                <a:ea typeface="黑体" pitchFamily="49"/>
                <a:cs typeface="黑体" pitchFamily="49"/>
              </a:rPr>
              <a:t>：</a:t>
            </a:r>
            <a:r>
              <a:rPr lang="en-US" sz="1800" b="1" i="0" u="none" strike="noStrike" kern="1200" cap="none" spc="0" baseline="0">
                <a:solidFill>
                  <a:srgbClr val="000000"/>
                </a:solidFill>
                <a:uFillTx/>
                <a:latin typeface="黑体" pitchFamily="49"/>
                <a:ea typeface="黑体" pitchFamily="49"/>
                <a:cs typeface="黑体" pitchFamily="49"/>
              </a:rPr>
              <a:t>CAD</a:t>
            </a:r>
            <a:r>
              <a:rPr lang="zh-CN" sz="1800" b="1" i="0" u="none" strike="noStrike" kern="1200" cap="none" spc="0" baseline="0">
                <a:solidFill>
                  <a:srgbClr val="000000"/>
                </a:solidFill>
                <a:uFillTx/>
                <a:latin typeface="黑体" pitchFamily="49"/>
                <a:ea typeface="黑体" pitchFamily="49"/>
                <a:cs typeface="黑体" pitchFamily="49"/>
              </a:rPr>
              <a:t>、</a:t>
            </a:r>
            <a:r>
              <a:rPr lang="en-US" sz="1800" b="1" i="0" u="none" strike="noStrike" kern="1200" cap="none" spc="0" baseline="0">
                <a:solidFill>
                  <a:srgbClr val="000000"/>
                </a:solidFill>
                <a:uFillTx/>
                <a:latin typeface="黑体" pitchFamily="49"/>
                <a:ea typeface="黑体" pitchFamily="49"/>
                <a:cs typeface="黑体" pitchFamily="49"/>
              </a:rPr>
              <a:t>PDF</a:t>
            </a:r>
            <a:r>
              <a:rPr lang="zh-CN" sz="1800" b="1" i="0" u="none" strike="noStrike" kern="1200" cap="none" spc="0" baseline="0">
                <a:solidFill>
                  <a:srgbClr val="000000"/>
                </a:solidFill>
                <a:uFillTx/>
                <a:latin typeface="黑体" pitchFamily="49"/>
                <a:ea typeface="黑体" pitchFamily="49"/>
                <a:cs typeface="黑体" pitchFamily="49"/>
              </a:rPr>
              <a:t>、图片转换</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10</a:t>
            </a:r>
            <a:r>
              <a:rPr lang="zh-CN" sz="1800" b="1" i="0" u="none" strike="noStrike" kern="1200" cap="none" spc="0" baseline="0">
                <a:solidFill>
                  <a:srgbClr val="000000"/>
                </a:solidFill>
                <a:uFillTx/>
                <a:latin typeface="黑体" pitchFamily="49"/>
                <a:ea typeface="黑体" pitchFamily="49"/>
                <a:cs typeface="黑体" pitchFamily="49"/>
              </a:rPr>
              <a:t>：</a:t>
            </a:r>
            <a:r>
              <a:rPr lang="en-US" sz="1800" b="1" i="0" u="none" strike="noStrike" kern="1200" cap="none" spc="0" baseline="0">
                <a:solidFill>
                  <a:srgbClr val="000000"/>
                </a:solidFill>
                <a:uFillTx/>
                <a:latin typeface="黑体" pitchFamily="49"/>
                <a:ea typeface="黑体" pitchFamily="49"/>
                <a:cs typeface="黑体" pitchFamily="49"/>
              </a:rPr>
              <a:t>AutoCAD/CAXA</a:t>
            </a:r>
            <a:r>
              <a:rPr lang="zh-CN" sz="1800" b="1" i="0" u="none" strike="noStrike" kern="1200" cap="none" spc="0" baseline="0">
                <a:solidFill>
                  <a:srgbClr val="000000"/>
                </a:solidFill>
                <a:uFillTx/>
                <a:latin typeface="黑体" pitchFamily="49"/>
                <a:ea typeface="黑体" pitchFamily="49"/>
                <a:cs typeface="黑体" pitchFamily="49"/>
              </a:rPr>
              <a:t>小技巧</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0000"/>
              </a:solidFill>
              <a:uFillTx/>
              <a:latin typeface="黑体" pitchFamily="49"/>
              <a:ea typeface="黑体" pitchFamily="49"/>
              <a:cs typeface="黑体" pitchFamily="4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0-#ppt_w/2"/>
                                          </p:val>
                                        </p:tav>
                                        <p:tav tm="100000">
                                          <p:val>
                                            <p:strVal val="#ppt_x"/>
                                          </p:val>
                                        </p:tav>
                                      </p:tavLst>
                                    </p:anim>
                                    <p:anim calcmode="lin" valueType="num">
                                      <p:cBhvr>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0-#ppt_w/2"/>
                                          </p:val>
                                        </p:tav>
                                        <p:tav tm="100000">
                                          <p:val>
                                            <p:strVal val="#ppt_x"/>
                                          </p:val>
                                        </p:tav>
                                      </p:tavLst>
                                    </p:anim>
                                    <p:anim calcmode="lin" valueType="num">
                                      <p:cBhvr>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0-#ppt_w/2"/>
                                          </p:val>
                                        </p:tav>
                                        <p:tav tm="100000">
                                          <p:val>
                                            <p:strVal val="#ppt_x"/>
                                          </p:val>
                                        </p:tav>
                                      </p:tavLst>
                                    </p:anim>
                                    <p:anim calcmode="lin" valueType="num">
                                      <p:cBhvr>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ppt_x</p:attrName>
                                        </p:attrNameLst>
                                      </p:cBhvr>
                                      <p:tavLst>
                                        <p:tav tm="0">
                                          <p:val>
                                            <p:strVal val="0-#ppt_w/2"/>
                                          </p:val>
                                        </p:tav>
                                        <p:tav tm="100000">
                                          <p:val>
                                            <p:strVal val="#ppt_x"/>
                                          </p:val>
                                        </p:tav>
                                      </p:tavLst>
                                    </p:anim>
                                    <p:anim calcmode="lin" valueType="num">
                                      <p:cBhvr>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0-#ppt_w/2"/>
                                          </p:val>
                                        </p:tav>
                                        <p:tav tm="100000">
                                          <p:val>
                                            <p:strVal val="#ppt_x"/>
                                          </p:val>
                                        </p:tav>
                                      </p:tavLst>
                                    </p:anim>
                                    <p:anim calcmode="lin" valueType="num">
                                      <p:cBhvr>
                                        <p:cTn id="28" dur="500" fill="hold"/>
                                        <p:tgtEl>
                                          <p:spTgt spid="8"/>
                                        </p:tgtEl>
                                        <p:attrNameLst>
                                          <p:attrName>ppt_y</p:attrName>
                                        </p:attrNameLst>
                                      </p:cBhvr>
                                      <p:tavLst>
                                        <p:tav tm="0">
                                          <p:val>
                                            <p:strVal val="0-#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strVal val="0"/>
                                          </p:val>
                                        </p:tav>
                                        <p:tav tm="100000">
                                          <p:val>
                                            <p:strVal val="#ppt_w"/>
                                          </p:val>
                                        </p:tav>
                                      </p:tavLst>
                                    </p:anim>
                                    <p:anim calcmode="lin" valueType="num">
                                      <p:cBhvr>
                                        <p:cTn id="32" dur="500" fill="hold"/>
                                        <p:tgtEl>
                                          <p:spTgt spid="3"/>
                                        </p:tgtEl>
                                        <p:attrNameLst>
                                          <p:attrName>ppt_h</p:attrName>
                                        </p:attrNameLst>
                                      </p:cBhvr>
                                      <p:tavLst>
                                        <p:tav tm="0">
                                          <p:val>
                                            <p:strVal val="0"/>
                                          </p:val>
                                        </p:tav>
                                        <p:tav tm="100000">
                                          <p:val>
                                            <p:strVal val="#ppt_h"/>
                                          </p:val>
                                        </p:tav>
                                      </p:tavLst>
                                    </p:anim>
                                    <p:animEffect transition="in" filter="fade">
                                      <p:cBhvr>
                                        <p:cTn id="33" dur="500"/>
                                        <p:tgtEl>
                                          <p:spTgt spid="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strVal val="0"/>
                                          </p:val>
                                        </p:tav>
                                        <p:tav tm="100000">
                                          <p:val>
                                            <p:strVal val="#ppt_w"/>
                                          </p:val>
                                        </p:tav>
                                      </p:tavLst>
                                    </p:anim>
                                    <p:anim calcmode="lin" valueType="num">
                                      <p:cBhvr>
                                        <p:cTn id="37" dur="500" fill="hold"/>
                                        <p:tgtEl>
                                          <p:spTgt spid="11"/>
                                        </p:tgtEl>
                                        <p:attrNameLst>
                                          <p:attrName>ppt_h</p:attrName>
                                        </p:attrNameLst>
                                      </p:cBhvr>
                                      <p:tavLst>
                                        <p:tav tm="0">
                                          <p:val>
                                            <p:strVal val="0"/>
                                          </p:val>
                                        </p:tav>
                                        <p:tav tm="100000">
                                          <p:val>
                                            <p:strVal val="#ppt_h"/>
                                          </p:val>
                                        </p:tav>
                                      </p:tavLst>
                                    </p:anim>
                                    <p:animEffect transition="in" filter="fade">
                                      <p:cBhvr>
                                        <p:cTn id="38" dur="500"/>
                                        <p:tgtEl>
                                          <p:spTgt spid="1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strVal val="0"/>
                                          </p:val>
                                        </p:tav>
                                        <p:tav tm="100000">
                                          <p:val>
                                            <p:strVal val="#ppt_w"/>
                                          </p:val>
                                        </p:tav>
                                      </p:tavLst>
                                    </p:anim>
                                    <p:anim calcmode="lin" valueType="num">
                                      <p:cBhvr>
                                        <p:cTn id="42" dur="500" fill="hold"/>
                                        <p:tgtEl>
                                          <p:spTgt spid="12"/>
                                        </p:tgtEl>
                                        <p:attrNameLst>
                                          <p:attrName>ppt_h</p:attrName>
                                        </p:attrNameLst>
                                      </p:cBhvr>
                                      <p:tavLst>
                                        <p:tav tm="0">
                                          <p:val>
                                            <p:str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8" grpId="1" animBg="1"/>
      <p:bldP spid="9" grpId="0" animBg="1"/>
      <p:bldP spid="10"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name="Slide304">
    <p:spTree>
      <p:nvGrpSpPr>
        <p:cNvPr id="1" name=""/>
        <p:cNvGrpSpPr/>
        <p:nvPr/>
      </p:nvGrpSpPr>
      <p:grpSpPr>
        <a:xfrm>
          <a:off x="0" y="0"/>
          <a:ext cx="0" cy="0"/>
          <a:chOff x="0" y="0"/>
          <a:chExt cx="0" cy="0"/>
        </a:xfrm>
      </p:grpSpPr>
      <p:pic>
        <p:nvPicPr>
          <p:cNvPr id="2" name="图片 2" descr="11">
            <a:extLst>
              <a:ext uri="{FF2B5EF4-FFF2-40B4-BE49-F238E27FC236}">
                <a16:creationId xmlns:a16="http://schemas.microsoft.com/office/drawing/2014/main" id="{B5CA9F9E-C2B8-4E50-5428-7A93B3F19CA7}"/>
              </a:ext>
            </a:extLst>
          </p:cNvPr>
          <p:cNvPicPr>
            <a:picLocks noChangeAspect="1"/>
          </p:cNvPicPr>
          <p:nvPr/>
        </p:nvPicPr>
        <p:blipFill>
          <a:blip r:embed="rId2"/>
          <a:stretch>
            <a:fillRect/>
          </a:stretch>
        </p:blipFill>
        <p:spPr>
          <a:xfrm>
            <a:off x="6489697" y="2352678"/>
            <a:ext cx="4173851" cy="2776859"/>
          </a:xfrm>
          <a:prstGeom prst="rect">
            <a:avLst/>
          </a:prstGeom>
          <a:noFill/>
          <a:ln cap="flat">
            <a:noFill/>
          </a:ln>
        </p:spPr>
      </p:pic>
      <p:sp>
        <p:nvSpPr>
          <p:cNvPr id="3" name="文本框 5">
            <a:extLst>
              <a:ext uri="{FF2B5EF4-FFF2-40B4-BE49-F238E27FC236}">
                <a16:creationId xmlns:a16="http://schemas.microsoft.com/office/drawing/2014/main" id="{8809B070-D4F5-CD99-3819-8291E09DB460}"/>
              </a:ext>
            </a:extLst>
          </p:cNvPr>
          <p:cNvSpPr txBox="1"/>
          <p:nvPr/>
        </p:nvSpPr>
        <p:spPr>
          <a:xfrm>
            <a:off x="890909" y="805184"/>
            <a:ext cx="2573651"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制图发展</a:t>
            </a:r>
          </a:p>
        </p:txBody>
      </p:sp>
      <p:pic>
        <p:nvPicPr>
          <p:cNvPr id="4" name="图片 3" descr="11df ">
            <a:extLst>
              <a:ext uri="{FF2B5EF4-FFF2-40B4-BE49-F238E27FC236}">
                <a16:creationId xmlns:a16="http://schemas.microsoft.com/office/drawing/2014/main" id="{7CB3564C-82D3-5390-AD0C-E81060140EC8}"/>
              </a:ext>
            </a:extLst>
          </p:cNvPr>
          <p:cNvPicPr>
            <a:picLocks noChangeAspect="1"/>
          </p:cNvPicPr>
          <p:nvPr/>
        </p:nvPicPr>
        <p:blipFill>
          <a:blip r:embed="rId3"/>
          <a:stretch>
            <a:fillRect/>
          </a:stretch>
        </p:blipFill>
        <p:spPr>
          <a:xfrm>
            <a:off x="1718313" y="2352678"/>
            <a:ext cx="4084953" cy="2776859"/>
          </a:xfrm>
          <a:prstGeom prst="rect">
            <a:avLst/>
          </a:prstGeom>
          <a:noFill/>
          <a:ln cap="flat">
            <a:noFill/>
          </a:ln>
        </p:spPr>
      </p:pic>
      <p:sp>
        <p:nvSpPr>
          <p:cNvPr id="5" name="流程图: 过程 1">
            <a:extLst>
              <a:ext uri="{FF2B5EF4-FFF2-40B4-BE49-F238E27FC236}">
                <a16:creationId xmlns:a16="http://schemas.microsoft.com/office/drawing/2014/main" id="{B846F781-CE03-57DD-5568-986D5989D337}"/>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流程图: 过程 12">
            <a:extLst>
              <a:ext uri="{FF2B5EF4-FFF2-40B4-BE49-F238E27FC236}">
                <a16:creationId xmlns:a16="http://schemas.microsoft.com/office/drawing/2014/main" id="{549DAB60-BD4F-B1B8-5F30-96149C267AD2}"/>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矩形 17">
            <a:extLst>
              <a:ext uri="{FF2B5EF4-FFF2-40B4-BE49-F238E27FC236}">
                <a16:creationId xmlns:a16="http://schemas.microsoft.com/office/drawing/2014/main" id="{37244236-FF87-BC47-0BF1-D490721B9A0B}"/>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8" name="矩形 18">
            <a:extLst>
              <a:ext uri="{FF2B5EF4-FFF2-40B4-BE49-F238E27FC236}">
                <a16:creationId xmlns:a16="http://schemas.microsoft.com/office/drawing/2014/main" id="{BC1A8911-EC5B-4BA3-D110-15014A3C1761}"/>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9" name="矩形 19">
            <a:extLst>
              <a:ext uri="{FF2B5EF4-FFF2-40B4-BE49-F238E27FC236}">
                <a16:creationId xmlns:a16="http://schemas.microsoft.com/office/drawing/2014/main" id="{6D62B3A2-0E1A-3AA0-E6B2-11A55F604D5D}"/>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0" name="矩形 20">
            <a:extLst>
              <a:ext uri="{FF2B5EF4-FFF2-40B4-BE49-F238E27FC236}">
                <a16:creationId xmlns:a16="http://schemas.microsoft.com/office/drawing/2014/main" id="{A26A6C7C-2FD2-24EB-063F-F5E206756CB3}"/>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1" name="矩形 21">
            <a:extLst>
              <a:ext uri="{FF2B5EF4-FFF2-40B4-BE49-F238E27FC236}">
                <a16:creationId xmlns:a16="http://schemas.microsoft.com/office/drawing/2014/main" id="{6F607421-3534-3C19-0CAF-4C41A44BC04E}"/>
              </a:ext>
            </a:extLst>
          </p:cNvPr>
          <p:cNvSpPr/>
          <p:nvPr/>
        </p:nvSpPr>
        <p:spPr>
          <a:xfrm>
            <a:off x="341628"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2" name="矩形 22">
            <a:extLst>
              <a:ext uri="{FF2B5EF4-FFF2-40B4-BE49-F238E27FC236}">
                <a16:creationId xmlns:a16="http://schemas.microsoft.com/office/drawing/2014/main" id="{4F144381-276F-FA85-22C6-1EBC0D26DE16}"/>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3" name="矩形 23">
            <a:extLst>
              <a:ext uri="{FF2B5EF4-FFF2-40B4-BE49-F238E27FC236}">
                <a16:creationId xmlns:a16="http://schemas.microsoft.com/office/drawing/2014/main" id="{124681AE-8617-7F3A-B83A-0F2A9C8B1D93}"/>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4" name="矩形 24">
            <a:extLst>
              <a:ext uri="{FF2B5EF4-FFF2-40B4-BE49-F238E27FC236}">
                <a16:creationId xmlns:a16="http://schemas.microsoft.com/office/drawing/2014/main" id="{40F0D143-348B-73E0-6A17-8DE81EA7862A}"/>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5" name="矩形 25">
            <a:extLst>
              <a:ext uri="{FF2B5EF4-FFF2-40B4-BE49-F238E27FC236}">
                <a16:creationId xmlns:a16="http://schemas.microsoft.com/office/drawing/2014/main" id="{B4E460B7-AAF8-428D-BB64-45A8F600DFD4}"/>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16" name="矩形 26">
            <a:extLst>
              <a:ext uri="{FF2B5EF4-FFF2-40B4-BE49-F238E27FC236}">
                <a16:creationId xmlns:a16="http://schemas.microsoft.com/office/drawing/2014/main" id="{C3506D2B-817B-4C60-C05B-4B33B72DB054}"/>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pic>
        <p:nvPicPr>
          <p:cNvPr id="2" name="图片 4" descr="1.jpg">
            <a:extLst>
              <a:ext uri="{FF2B5EF4-FFF2-40B4-BE49-F238E27FC236}">
                <a16:creationId xmlns:a16="http://schemas.microsoft.com/office/drawing/2014/main" id="{04E012FF-C892-6B2C-00EC-42D67EB33DA7}"/>
              </a:ext>
            </a:extLst>
          </p:cNvPr>
          <p:cNvPicPr>
            <a:picLocks noChangeAspect="1"/>
          </p:cNvPicPr>
          <p:nvPr/>
        </p:nvPicPr>
        <p:blipFill>
          <a:blip r:embed="rId3"/>
          <a:srcRect r="18517"/>
          <a:stretch>
            <a:fillRect/>
          </a:stretch>
        </p:blipFill>
        <p:spPr>
          <a:xfrm>
            <a:off x="1148084" y="3912553"/>
            <a:ext cx="1663695" cy="2217740"/>
          </a:xfrm>
          <a:prstGeom prst="rect">
            <a:avLst/>
          </a:prstGeom>
          <a:noFill/>
          <a:ln cap="flat">
            <a:noFill/>
          </a:ln>
        </p:spPr>
      </p:pic>
      <p:pic>
        <p:nvPicPr>
          <p:cNvPr id="3" name="图片 5" descr="2.jpg">
            <a:extLst>
              <a:ext uri="{FF2B5EF4-FFF2-40B4-BE49-F238E27FC236}">
                <a16:creationId xmlns:a16="http://schemas.microsoft.com/office/drawing/2014/main" id="{35C4CB87-B904-43D4-1A6E-30CF4C8CA64E}"/>
              </a:ext>
            </a:extLst>
          </p:cNvPr>
          <p:cNvPicPr>
            <a:picLocks noChangeAspect="1"/>
          </p:cNvPicPr>
          <p:nvPr/>
        </p:nvPicPr>
        <p:blipFill>
          <a:blip r:embed="rId4"/>
          <a:stretch>
            <a:fillRect/>
          </a:stretch>
        </p:blipFill>
        <p:spPr>
          <a:xfrm>
            <a:off x="790571" y="1225231"/>
            <a:ext cx="2552703" cy="2057400"/>
          </a:xfrm>
          <a:prstGeom prst="rect">
            <a:avLst/>
          </a:prstGeom>
          <a:noFill/>
          <a:ln cap="flat">
            <a:noFill/>
          </a:ln>
        </p:spPr>
      </p:pic>
      <p:sp>
        <p:nvSpPr>
          <p:cNvPr id="4" name="TextBox 6">
            <a:extLst>
              <a:ext uri="{FF2B5EF4-FFF2-40B4-BE49-F238E27FC236}">
                <a16:creationId xmlns:a16="http://schemas.microsoft.com/office/drawing/2014/main" id="{FBA49E9D-2A02-B855-1167-E951379DAEAF}"/>
              </a:ext>
            </a:extLst>
          </p:cNvPr>
          <p:cNvSpPr txBox="1"/>
          <p:nvPr/>
        </p:nvSpPr>
        <p:spPr>
          <a:xfrm>
            <a:off x="3775072" y="1225552"/>
            <a:ext cx="5214942" cy="7067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000" b="1" i="0" u="none" strike="noStrike" kern="1200" cap="none" spc="0" baseline="0">
                <a:solidFill>
                  <a:srgbClr val="0010DF"/>
                </a:solidFill>
                <a:uFillTx/>
                <a:latin typeface="Arial" pitchFamily="34"/>
                <a:ea typeface="宋体" pitchFamily="2"/>
                <a:cs typeface=""/>
              </a:rPr>
              <a:t>欧特克</a:t>
            </a:r>
            <a:r>
              <a:rPr lang="en-US" sz="2000" b="1" i="0" u="none" strike="noStrike" kern="1200" cap="none" spc="0" baseline="0">
                <a:solidFill>
                  <a:srgbClr val="181717"/>
                </a:solidFill>
                <a:uFillTx/>
                <a:latin typeface="Arial" pitchFamily="34"/>
                <a:ea typeface="宋体" pitchFamily="2"/>
                <a:cs typeface=""/>
              </a:rPr>
              <a:t> Autodesk</a:t>
            </a:r>
            <a:r>
              <a:rPr lang="zh-CN" sz="2000" b="1" i="0" u="none" strike="noStrike" kern="1200" cap="none" spc="0" baseline="0">
                <a:solidFill>
                  <a:srgbClr val="181717"/>
                </a:solidFill>
                <a:uFillTx/>
                <a:latin typeface="Arial" pitchFamily="34"/>
                <a:ea typeface="宋体" pitchFamily="2"/>
                <a:cs typeface=""/>
              </a:rPr>
              <a:t>有限公司是世界领先的设计软件和数字内容创建公司。</a:t>
            </a:r>
          </a:p>
        </p:txBody>
      </p:sp>
      <p:sp>
        <p:nvSpPr>
          <p:cNvPr id="5" name="TextBox 8">
            <a:extLst>
              <a:ext uri="{FF2B5EF4-FFF2-40B4-BE49-F238E27FC236}">
                <a16:creationId xmlns:a16="http://schemas.microsoft.com/office/drawing/2014/main" id="{4876670C-281D-F21F-3F84-8844D31C38EA}"/>
              </a:ext>
            </a:extLst>
          </p:cNvPr>
          <p:cNvSpPr txBox="1"/>
          <p:nvPr/>
        </p:nvSpPr>
        <p:spPr>
          <a:xfrm>
            <a:off x="3774762" y="3701098"/>
            <a:ext cx="5286375" cy="7067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000" b="1" i="0" u="none" strike="noStrike" kern="1200" cap="none" spc="0" baseline="0">
                <a:solidFill>
                  <a:srgbClr val="0010DF"/>
                </a:solidFill>
                <a:effectLst>
                  <a:outerShdw dist="25402" dir="5400000">
                    <a:srgbClr val="6E747A"/>
                  </a:outerShdw>
                </a:effectLst>
                <a:uFillTx/>
                <a:latin typeface="Arial" pitchFamily="34"/>
                <a:ea typeface="宋体" pitchFamily="2"/>
                <a:cs typeface=""/>
              </a:rPr>
              <a:t>奥多比</a:t>
            </a:r>
            <a:r>
              <a:rPr lang="en-US" sz="2000" b="1" i="0" u="none" strike="noStrike" kern="1200" cap="none" spc="0" baseline="0">
                <a:solidFill>
                  <a:srgbClr val="181717"/>
                </a:solidFill>
                <a:uFillTx/>
                <a:latin typeface="Arial" pitchFamily="34"/>
                <a:ea typeface="宋体" pitchFamily="2"/>
                <a:cs typeface=""/>
              </a:rPr>
              <a:t> </a:t>
            </a:r>
            <a:r>
              <a:rPr lang="zh-CN" sz="2000" b="1" i="0" u="none" strike="noStrike" kern="1200" cap="none" spc="0" baseline="0">
                <a:solidFill>
                  <a:srgbClr val="181717"/>
                </a:solidFill>
                <a:uFillTx/>
                <a:latin typeface="Arial" pitchFamily="34"/>
                <a:ea typeface="宋体" pitchFamily="2"/>
                <a:cs typeface=""/>
              </a:rPr>
              <a:t>是美国一家跨国电脑软件公司，主要从事多媒体制作类软件的开发。</a:t>
            </a:r>
          </a:p>
        </p:txBody>
      </p:sp>
      <p:sp>
        <p:nvSpPr>
          <p:cNvPr id="6" name="TextBox 10">
            <a:extLst>
              <a:ext uri="{FF2B5EF4-FFF2-40B4-BE49-F238E27FC236}">
                <a16:creationId xmlns:a16="http://schemas.microsoft.com/office/drawing/2014/main" id="{7B6F7BF7-BE0C-A9F9-378C-C525170E602A}"/>
              </a:ext>
            </a:extLst>
          </p:cNvPr>
          <p:cNvSpPr txBox="1"/>
          <p:nvPr/>
        </p:nvSpPr>
        <p:spPr>
          <a:xfrm>
            <a:off x="3775072" y="5500372"/>
            <a:ext cx="1822454" cy="92201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宋体" pitchFamily="2"/>
                <a:cs typeface=""/>
              </a:rPr>
              <a:t>PDF</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宋体" pitchFamily="2"/>
                <a:cs typeface=""/>
              </a:rPr>
              <a:t>Reader</a:t>
            </a:r>
            <a:r>
              <a:rPr lang="zh-CN" sz="1800" b="1" i="0" u="none" strike="noStrike" kern="1200" cap="none" spc="0" baseline="0">
                <a:solidFill>
                  <a:srgbClr val="000000"/>
                </a:solidFill>
                <a:uFillTx/>
                <a:latin typeface="Arial" pitchFamily="34"/>
                <a:ea typeface="宋体" pitchFamily="2"/>
                <a:cs typeface=""/>
              </a:rPr>
              <a:t>阅读器</a:t>
            </a:r>
            <a:endParaRPr lang="en-US" sz="1800" b="1" i="0" u="none" strike="noStrike" kern="1200" cap="none" spc="0" baseline="0">
              <a:solidFill>
                <a:srgbClr val="000000"/>
              </a:solidFill>
              <a:uFillTx/>
              <a:latin typeface="Arial" pitchFamily="34"/>
              <a:ea typeface="宋体" pitchFamily="2"/>
              <a:cs typeface=""/>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宋体" pitchFamily="2"/>
                <a:cs typeface=""/>
              </a:rPr>
              <a:t>Acrobat编辑器</a:t>
            </a:r>
          </a:p>
        </p:txBody>
      </p:sp>
      <p:pic>
        <p:nvPicPr>
          <p:cNvPr id="7" name="Picture 3">
            <a:extLst>
              <a:ext uri="{FF2B5EF4-FFF2-40B4-BE49-F238E27FC236}">
                <a16:creationId xmlns:a16="http://schemas.microsoft.com/office/drawing/2014/main" id="{FA9862E1-C35C-B073-7AAC-0CCE940C7C86}"/>
              </a:ext>
            </a:extLst>
          </p:cNvPr>
          <p:cNvPicPr>
            <a:picLocks noChangeAspect="1"/>
          </p:cNvPicPr>
          <p:nvPr/>
        </p:nvPicPr>
        <p:blipFill>
          <a:blip r:embed="rId5"/>
          <a:stretch>
            <a:fillRect/>
          </a:stretch>
        </p:blipFill>
        <p:spPr>
          <a:xfrm>
            <a:off x="6245544" y="4750115"/>
            <a:ext cx="733943" cy="714375"/>
          </a:xfrm>
          <a:prstGeom prst="rect">
            <a:avLst/>
          </a:prstGeom>
          <a:noFill/>
          <a:ln cap="flat">
            <a:noFill/>
          </a:ln>
        </p:spPr>
      </p:pic>
      <p:pic>
        <p:nvPicPr>
          <p:cNvPr id="8" name="Picture 4">
            <a:extLst>
              <a:ext uri="{FF2B5EF4-FFF2-40B4-BE49-F238E27FC236}">
                <a16:creationId xmlns:a16="http://schemas.microsoft.com/office/drawing/2014/main" id="{BEE9EB27-7189-AB07-19D3-4BF2D3E6CE80}"/>
              </a:ext>
            </a:extLst>
          </p:cNvPr>
          <p:cNvPicPr>
            <a:picLocks noChangeAspect="1"/>
          </p:cNvPicPr>
          <p:nvPr/>
        </p:nvPicPr>
        <p:blipFill>
          <a:blip r:embed="rId6"/>
          <a:srcRect r="3330" b="1974"/>
          <a:stretch>
            <a:fillRect/>
          </a:stretch>
        </p:blipFill>
        <p:spPr>
          <a:xfrm>
            <a:off x="4229730" y="4750115"/>
            <a:ext cx="722366" cy="714375"/>
          </a:xfrm>
          <a:prstGeom prst="rect">
            <a:avLst/>
          </a:prstGeom>
          <a:noFill/>
          <a:ln cap="flat">
            <a:noFill/>
          </a:ln>
        </p:spPr>
      </p:pic>
      <p:pic>
        <p:nvPicPr>
          <p:cNvPr id="9" name="Picture 5">
            <a:extLst>
              <a:ext uri="{FF2B5EF4-FFF2-40B4-BE49-F238E27FC236}">
                <a16:creationId xmlns:a16="http://schemas.microsoft.com/office/drawing/2014/main" id="{0985CA52-D8B3-DFAB-287F-F81B4EB7A793}"/>
              </a:ext>
            </a:extLst>
          </p:cNvPr>
          <p:cNvPicPr>
            <a:picLocks noChangeAspect="1"/>
          </p:cNvPicPr>
          <p:nvPr/>
        </p:nvPicPr>
        <p:blipFill>
          <a:blip r:embed="rId7"/>
          <a:stretch>
            <a:fillRect/>
          </a:stretch>
        </p:blipFill>
        <p:spPr>
          <a:xfrm>
            <a:off x="8270876" y="4786317"/>
            <a:ext cx="723903" cy="714375"/>
          </a:xfrm>
          <a:prstGeom prst="rect">
            <a:avLst/>
          </a:prstGeom>
          <a:noFill/>
          <a:ln cap="flat">
            <a:noFill/>
          </a:ln>
        </p:spPr>
      </p:pic>
      <p:pic>
        <p:nvPicPr>
          <p:cNvPr id="10" name="Picture 6">
            <a:extLst>
              <a:ext uri="{FF2B5EF4-FFF2-40B4-BE49-F238E27FC236}">
                <a16:creationId xmlns:a16="http://schemas.microsoft.com/office/drawing/2014/main" id="{0F8E9B12-DEB9-6C42-3380-858B37A9358C}"/>
              </a:ext>
            </a:extLst>
          </p:cNvPr>
          <p:cNvPicPr>
            <a:picLocks noChangeAspect="1"/>
          </p:cNvPicPr>
          <p:nvPr/>
        </p:nvPicPr>
        <p:blipFill>
          <a:blip r:embed="rId8"/>
          <a:stretch>
            <a:fillRect/>
          </a:stretch>
        </p:blipFill>
        <p:spPr>
          <a:xfrm>
            <a:off x="3658230" y="2066287"/>
            <a:ext cx="1865632" cy="658496"/>
          </a:xfrm>
          <a:prstGeom prst="rect">
            <a:avLst/>
          </a:prstGeom>
          <a:noFill/>
          <a:ln cap="flat">
            <a:noFill/>
          </a:ln>
        </p:spPr>
      </p:pic>
      <p:pic>
        <p:nvPicPr>
          <p:cNvPr id="11" name="Picture 7">
            <a:extLst>
              <a:ext uri="{FF2B5EF4-FFF2-40B4-BE49-F238E27FC236}">
                <a16:creationId xmlns:a16="http://schemas.microsoft.com/office/drawing/2014/main" id="{D21FBA6A-0B50-84C2-82C8-4DABB9C85309}"/>
              </a:ext>
            </a:extLst>
          </p:cNvPr>
          <p:cNvPicPr>
            <a:picLocks noChangeAspect="1"/>
          </p:cNvPicPr>
          <p:nvPr/>
        </p:nvPicPr>
        <p:blipFill>
          <a:blip r:embed="rId9"/>
          <a:stretch>
            <a:fillRect/>
          </a:stretch>
        </p:blipFill>
        <p:spPr>
          <a:xfrm>
            <a:off x="5837557" y="2066928"/>
            <a:ext cx="1706242" cy="658496"/>
          </a:xfrm>
          <a:prstGeom prst="rect">
            <a:avLst/>
          </a:prstGeom>
          <a:noFill/>
          <a:ln cap="flat">
            <a:noFill/>
          </a:ln>
        </p:spPr>
      </p:pic>
      <p:pic>
        <p:nvPicPr>
          <p:cNvPr id="12" name="Picture 8">
            <a:extLst>
              <a:ext uri="{FF2B5EF4-FFF2-40B4-BE49-F238E27FC236}">
                <a16:creationId xmlns:a16="http://schemas.microsoft.com/office/drawing/2014/main" id="{287C6367-4EC2-E5E9-4804-78E1B363BBE9}"/>
              </a:ext>
            </a:extLst>
          </p:cNvPr>
          <p:cNvPicPr>
            <a:picLocks noChangeAspect="1"/>
          </p:cNvPicPr>
          <p:nvPr/>
        </p:nvPicPr>
        <p:blipFill>
          <a:blip r:embed="rId10"/>
          <a:stretch>
            <a:fillRect/>
          </a:stretch>
        </p:blipFill>
        <p:spPr>
          <a:xfrm>
            <a:off x="7761600" y="2066928"/>
            <a:ext cx="1741803" cy="658496"/>
          </a:xfrm>
          <a:prstGeom prst="rect">
            <a:avLst/>
          </a:prstGeom>
          <a:noFill/>
          <a:ln cap="flat">
            <a:noFill/>
          </a:ln>
        </p:spPr>
      </p:pic>
      <p:pic>
        <p:nvPicPr>
          <p:cNvPr id="13" name="Picture 9">
            <a:extLst>
              <a:ext uri="{FF2B5EF4-FFF2-40B4-BE49-F238E27FC236}">
                <a16:creationId xmlns:a16="http://schemas.microsoft.com/office/drawing/2014/main" id="{7C818886-A131-9E2A-774A-EBF8590D6C95}"/>
              </a:ext>
            </a:extLst>
          </p:cNvPr>
          <p:cNvPicPr>
            <a:picLocks noChangeAspect="1"/>
          </p:cNvPicPr>
          <p:nvPr/>
        </p:nvPicPr>
        <p:blipFill>
          <a:blip r:embed="rId11"/>
          <a:stretch>
            <a:fillRect/>
          </a:stretch>
        </p:blipFill>
        <p:spPr>
          <a:xfrm>
            <a:off x="9982833" y="2133596"/>
            <a:ext cx="1889122" cy="658496"/>
          </a:xfrm>
          <a:prstGeom prst="rect">
            <a:avLst/>
          </a:prstGeom>
          <a:noFill/>
          <a:ln cap="flat">
            <a:noFill/>
          </a:ln>
        </p:spPr>
      </p:pic>
      <p:sp>
        <p:nvSpPr>
          <p:cNvPr id="14" name="TextBox 23">
            <a:extLst>
              <a:ext uri="{FF2B5EF4-FFF2-40B4-BE49-F238E27FC236}">
                <a16:creationId xmlns:a16="http://schemas.microsoft.com/office/drawing/2014/main" id="{96711A56-8BE7-D036-29E0-50E02F6E087C}"/>
              </a:ext>
            </a:extLst>
          </p:cNvPr>
          <p:cNvSpPr txBox="1"/>
          <p:nvPr/>
        </p:nvSpPr>
        <p:spPr>
          <a:xfrm>
            <a:off x="5906767" y="5571494"/>
            <a:ext cx="1568452"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pitchFamily="34"/>
                <a:ea typeface="宋体" pitchFamily="2"/>
                <a:cs typeface=""/>
              </a:rPr>
              <a:t>Flash Player</a:t>
            </a:r>
            <a:endParaRPr lang="en-US" sz="1800" b="0" i="0" u="none" strike="noStrike" kern="1200" cap="none" spc="0" baseline="0">
              <a:solidFill>
                <a:srgbClr val="000000"/>
              </a:solidFill>
              <a:uFillTx/>
              <a:latin typeface="Arial" pitchFamily="34"/>
              <a:ea typeface="宋体" pitchFamily="2"/>
              <a:cs typeface=""/>
            </a:endParaRPr>
          </a:p>
        </p:txBody>
      </p:sp>
      <p:sp>
        <p:nvSpPr>
          <p:cNvPr id="15" name="TextBox 24">
            <a:extLst>
              <a:ext uri="{FF2B5EF4-FFF2-40B4-BE49-F238E27FC236}">
                <a16:creationId xmlns:a16="http://schemas.microsoft.com/office/drawing/2014/main" id="{7D409C8A-2F5D-7069-7B6D-819097F2036A}"/>
              </a:ext>
            </a:extLst>
          </p:cNvPr>
          <p:cNvSpPr txBox="1"/>
          <p:nvPr/>
        </p:nvSpPr>
        <p:spPr>
          <a:xfrm>
            <a:off x="7879713" y="5572125"/>
            <a:ext cx="1505587" cy="64516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宋体" pitchFamily="2"/>
                <a:cs typeface=""/>
              </a:rPr>
              <a:t> </a:t>
            </a:r>
            <a:r>
              <a:rPr lang="en-US" sz="1800" b="1" i="0" u="none" strike="noStrike" kern="1200" cap="none" spc="0" baseline="0">
                <a:solidFill>
                  <a:srgbClr val="000000"/>
                </a:solidFill>
                <a:uFillTx/>
                <a:latin typeface="Arial" pitchFamily="34"/>
                <a:ea typeface="宋体" pitchFamily="2"/>
                <a:cs typeface=""/>
              </a:rPr>
              <a:t>Photoshop</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Arial" pitchFamily="34"/>
                <a:ea typeface="宋体" pitchFamily="2"/>
                <a:cs typeface=""/>
              </a:rPr>
              <a:t>简称</a:t>
            </a:r>
            <a:r>
              <a:rPr lang="en-US" sz="1800" b="1" i="0" u="none" strike="noStrike" kern="1200" cap="none" spc="0" baseline="0">
                <a:solidFill>
                  <a:srgbClr val="000000"/>
                </a:solidFill>
                <a:uFillTx/>
                <a:latin typeface="Arial" pitchFamily="34"/>
                <a:ea typeface="宋体" pitchFamily="2"/>
                <a:cs typeface=""/>
              </a:rPr>
              <a:t>PS</a:t>
            </a:r>
          </a:p>
        </p:txBody>
      </p:sp>
      <p:sp>
        <p:nvSpPr>
          <p:cNvPr id="16" name="文本框 1">
            <a:extLst>
              <a:ext uri="{FF2B5EF4-FFF2-40B4-BE49-F238E27FC236}">
                <a16:creationId xmlns:a16="http://schemas.microsoft.com/office/drawing/2014/main" id="{B1BF9DA5-A5DF-824E-66AD-8F1B2B48F5E7}"/>
              </a:ext>
            </a:extLst>
          </p:cNvPr>
          <p:cNvSpPr txBox="1"/>
          <p:nvPr/>
        </p:nvSpPr>
        <p:spPr>
          <a:xfrm>
            <a:off x="896934" y="777870"/>
            <a:ext cx="2486655" cy="46037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2400" b="1" i="0" u="none" strike="noStrike" kern="1200" cap="none" spc="0" baseline="0">
                <a:solidFill>
                  <a:srgbClr val="0010DF"/>
                </a:solidFill>
                <a:uFillTx/>
                <a:latin typeface="黑体" pitchFamily="49"/>
                <a:ea typeface="黑体" pitchFamily="49"/>
                <a:cs typeface=""/>
              </a:rPr>
              <a:t>Autodesk</a:t>
            </a:r>
            <a:r>
              <a:rPr lang="zh-CN" sz="2400" b="1" i="0" u="none" strike="noStrike" kern="1200" cap="none" spc="0" baseline="0">
                <a:solidFill>
                  <a:srgbClr val="0010DF"/>
                </a:solidFill>
                <a:uFillTx/>
                <a:latin typeface="黑体" pitchFamily="49"/>
                <a:ea typeface="黑体" pitchFamily="49"/>
                <a:cs typeface=""/>
              </a:rPr>
              <a:t>和</a:t>
            </a:r>
            <a:r>
              <a:rPr lang="en-US" sz="2400" b="1" i="0" u="none" strike="noStrike" kern="1200" cap="none" spc="0" baseline="0">
                <a:solidFill>
                  <a:srgbClr val="0010DF"/>
                </a:solidFill>
                <a:uFillTx/>
                <a:latin typeface="黑体" pitchFamily="49"/>
                <a:ea typeface="黑体" pitchFamily="49"/>
                <a:cs typeface=""/>
              </a:rPr>
              <a:t>Adobe</a:t>
            </a:r>
            <a:endParaRPr lang="en-US" sz="2400" b="1" i="0" u="none" strike="noStrike" kern="1200" cap="none" spc="0" baseline="0">
              <a:solidFill>
                <a:srgbClr val="000000"/>
              </a:solidFill>
              <a:uFillTx/>
              <a:latin typeface="黑体" pitchFamily="49"/>
              <a:ea typeface="黑体" pitchFamily="49"/>
              <a:cs typeface="黑体" pitchFamily="49"/>
            </a:endParaRPr>
          </a:p>
        </p:txBody>
      </p:sp>
      <p:pic>
        <p:nvPicPr>
          <p:cNvPr id="17" name="图片 1" descr="pr_icon_24">
            <a:extLst>
              <a:ext uri="{FF2B5EF4-FFF2-40B4-BE49-F238E27FC236}">
                <a16:creationId xmlns:a16="http://schemas.microsoft.com/office/drawing/2014/main" id="{99E77EB3-74E0-DA83-CA34-10A1DA5790D7}"/>
              </a:ext>
            </a:extLst>
          </p:cNvPr>
          <p:cNvPicPr>
            <a:picLocks noChangeAspect="1"/>
          </p:cNvPicPr>
          <p:nvPr/>
        </p:nvPicPr>
        <p:blipFill>
          <a:blip r:embed="rId12"/>
          <a:stretch>
            <a:fillRect/>
          </a:stretch>
        </p:blipFill>
        <p:spPr>
          <a:xfrm>
            <a:off x="10570207" y="4786627"/>
            <a:ext cx="714375" cy="714375"/>
          </a:xfrm>
          <a:prstGeom prst="rect">
            <a:avLst/>
          </a:prstGeom>
          <a:noFill/>
          <a:ln cap="flat">
            <a:noFill/>
          </a:ln>
        </p:spPr>
      </p:pic>
      <p:sp>
        <p:nvSpPr>
          <p:cNvPr id="18" name="TextBox 24">
            <a:extLst>
              <a:ext uri="{FF2B5EF4-FFF2-40B4-BE49-F238E27FC236}">
                <a16:creationId xmlns:a16="http://schemas.microsoft.com/office/drawing/2014/main" id="{4AC97869-C03A-B257-B648-C4D05FA0D2B8}"/>
              </a:ext>
            </a:extLst>
          </p:cNvPr>
          <p:cNvSpPr txBox="1"/>
          <p:nvPr/>
        </p:nvSpPr>
        <p:spPr>
          <a:xfrm>
            <a:off x="10174601" y="5571494"/>
            <a:ext cx="1505587" cy="64516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宋体" pitchFamily="2"/>
                <a:cs typeface=""/>
              </a:rPr>
              <a:t> </a:t>
            </a:r>
            <a:r>
              <a:rPr lang="en-US" sz="1800" b="1" i="0" u="none" strike="noStrike" kern="1200" cap="none" spc="0" baseline="0">
                <a:solidFill>
                  <a:srgbClr val="000000"/>
                </a:solidFill>
                <a:uFillTx/>
                <a:latin typeface="Arial" pitchFamily="34"/>
                <a:ea typeface="宋体" pitchFamily="2"/>
                <a:cs typeface=""/>
              </a:rPr>
              <a:t>Premiere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Arial" pitchFamily="34"/>
                <a:ea typeface="宋体" pitchFamily="2"/>
                <a:cs typeface=""/>
              </a:rPr>
              <a:t>简称</a:t>
            </a:r>
            <a:r>
              <a:rPr lang="en-US" sz="1800" b="1" i="0" u="none" strike="noStrike" kern="1200" cap="none" spc="0" baseline="0">
                <a:solidFill>
                  <a:srgbClr val="000000"/>
                </a:solidFill>
                <a:uFillTx/>
                <a:latin typeface="Arial" pitchFamily="34"/>
                <a:ea typeface="宋体" pitchFamily="2"/>
                <a:cs typeface=""/>
              </a:rPr>
              <a:t>PR</a:t>
            </a:r>
          </a:p>
        </p:txBody>
      </p:sp>
      <p:cxnSp>
        <p:nvCxnSpPr>
          <p:cNvPr id="19" name="直接连接符 6">
            <a:extLst>
              <a:ext uri="{FF2B5EF4-FFF2-40B4-BE49-F238E27FC236}">
                <a16:creationId xmlns:a16="http://schemas.microsoft.com/office/drawing/2014/main" id="{B2220CA8-BA65-1580-75E7-7DCC4D881408}"/>
              </a:ext>
            </a:extLst>
          </p:cNvPr>
          <p:cNvCxnSpPr/>
          <p:nvPr/>
        </p:nvCxnSpPr>
        <p:spPr>
          <a:xfrm>
            <a:off x="623565" y="3429000"/>
            <a:ext cx="11027418" cy="0"/>
          </a:xfrm>
          <a:prstGeom prst="straightConnector1">
            <a:avLst/>
          </a:prstGeom>
          <a:noFill/>
          <a:ln w="28575" cap="flat">
            <a:solidFill>
              <a:srgbClr val="4472C4"/>
            </a:solidFill>
            <a:prstDash val="solid"/>
            <a:miter/>
          </a:ln>
        </p:spPr>
      </p:cxnSp>
      <p:sp>
        <p:nvSpPr>
          <p:cNvPr id="20" name="流程图: 过程 14">
            <a:extLst>
              <a:ext uri="{FF2B5EF4-FFF2-40B4-BE49-F238E27FC236}">
                <a16:creationId xmlns:a16="http://schemas.microsoft.com/office/drawing/2014/main" id="{74013861-C26B-6724-25FE-D4A55B143A5A}"/>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1" name="流程图: 过程 4">
            <a:extLst>
              <a:ext uri="{FF2B5EF4-FFF2-40B4-BE49-F238E27FC236}">
                <a16:creationId xmlns:a16="http://schemas.microsoft.com/office/drawing/2014/main" id="{BAAB994E-0DEC-D17D-47FD-28914A87CD0F}"/>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2" name="矩形 5">
            <a:extLst>
              <a:ext uri="{FF2B5EF4-FFF2-40B4-BE49-F238E27FC236}">
                <a16:creationId xmlns:a16="http://schemas.microsoft.com/office/drawing/2014/main" id="{FD2B9623-5274-7BB2-BB2A-47DC708F7FC7}"/>
              </a:ext>
            </a:extLst>
          </p:cNvPr>
          <p:cNvSpPr/>
          <p:nvPr/>
        </p:nvSpPr>
        <p:spPr>
          <a:xfrm>
            <a:off x="1162046"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r>
              <a:rPr lang="zh-CN" sz="1600" b="0" i="0" u="none" strike="noStrike" kern="1200" cap="none" spc="0" baseline="0">
                <a:solidFill>
                  <a:srgbClr val="000000"/>
                </a:solidFill>
                <a:uFillTx/>
                <a:latin typeface="黑体" pitchFamily="49"/>
                <a:ea typeface="黑体" pitchFamily="49"/>
                <a:cs typeface="黑体" pitchFamily="49"/>
              </a:rPr>
              <a:t>①</a:t>
            </a:r>
          </a:p>
        </p:txBody>
      </p:sp>
      <p:sp>
        <p:nvSpPr>
          <p:cNvPr id="23" name="矩形 10">
            <a:extLst>
              <a:ext uri="{FF2B5EF4-FFF2-40B4-BE49-F238E27FC236}">
                <a16:creationId xmlns:a16="http://schemas.microsoft.com/office/drawing/2014/main" id="{5C1BD850-746D-F9D4-8033-EB43004EE166}"/>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24" name="矩形 11">
            <a:extLst>
              <a:ext uri="{FF2B5EF4-FFF2-40B4-BE49-F238E27FC236}">
                <a16:creationId xmlns:a16="http://schemas.microsoft.com/office/drawing/2014/main" id="{260E6C7E-E825-E616-7DB8-8136AB2DC14D}"/>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25" name="矩形 13">
            <a:extLst>
              <a:ext uri="{FF2B5EF4-FFF2-40B4-BE49-F238E27FC236}">
                <a16:creationId xmlns:a16="http://schemas.microsoft.com/office/drawing/2014/main" id="{9ED832BC-3D6F-2477-3EB7-9684D48B8F13}"/>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26" name="矩形 15">
            <a:extLst>
              <a:ext uri="{FF2B5EF4-FFF2-40B4-BE49-F238E27FC236}">
                <a16:creationId xmlns:a16="http://schemas.microsoft.com/office/drawing/2014/main" id="{25F15F1F-0876-CD52-D08A-837FA1009E65}"/>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27" name="矩形 16">
            <a:extLst>
              <a:ext uri="{FF2B5EF4-FFF2-40B4-BE49-F238E27FC236}">
                <a16:creationId xmlns:a16="http://schemas.microsoft.com/office/drawing/2014/main" id="{4367A8FE-08A9-7CF2-545B-1B77B6518B07}"/>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28" name="矩形 3">
            <a:extLst>
              <a:ext uri="{FF2B5EF4-FFF2-40B4-BE49-F238E27FC236}">
                <a16:creationId xmlns:a16="http://schemas.microsoft.com/office/drawing/2014/main" id="{1F5E6042-1473-71B1-D211-D0A91FE06C38}"/>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29" name="矩形 7">
            <a:extLst>
              <a:ext uri="{FF2B5EF4-FFF2-40B4-BE49-F238E27FC236}">
                <a16:creationId xmlns:a16="http://schemas.microsoft.com/office/drawing/2014/main" id="{76DD8D62-A2E5-EB35-2951-D9AE419C40D9}"/>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30" name="矩形 8">
            <a:extLst>
              <a:ext uri="{FF2B5EF4-FFF2-40B4-BE49-F238E27FC236}">
                <a16:creationId xmlns:a16="http://schemas.microsoft.com/office/drawing/2014/main" id="{88CEEE94-D82E-CB7F-6882-BD25DBDA1126}"/>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31" name="矩形 12">
            <a:extLst>
              <a:ext uri="{FF2B5EF4-FFF2-40B4-BE49-F238E27FC236}">
                <a16:creationId xmlns:a16="http://schemas.microsoft.com/office/drawing/2014/main" id="{6EDB2F7E-A8A6-7AB6-FAA7-9D64BAF2F721}"/>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6331C75-AAEC-3673-63E1-92E1E8F810DC}"/>
              </a:ext>
            </a:extLst>
          </p:cNvPr>
          <p:cNvPicPr>
            <a:picLocks noChangeAspect="1"/>
          </p:cNvPicPr>
          <p:nvPr/>
        </p:nvPicPr>
        <p:blipFill>
          <a:blip r:embed="rId3"/>
          <a:srcRect t="21012"/>
          <a:stretch>
            <a:fillRect/>
          </a:stretch>
        </p:blipFill>
        <p:spPr>
          <a:xfrm>
            <a:off x="723262" y="2308229"/>
            <a:ext cx="3148965" cy="2273939"/>
          </a:xfrm>
          <a:prstGeom prst="rect">
            <a:avLst/>
          </a:prstGeom>
          <a:noFill/>
          <a:ln cap="flat">
            <a:noFill/>
          </a:ln>
        </p:spPr>
      </p:pic>
      <p:pic>
        <p:nvPicPr>
          <p:cNvPr id="3" name="图片 3">
            <a:extLst>
              <a:ext uri="{FF2B5EF4-FFF2-40B4-BE49-F238E27FC236}">
                <a16:creationId xmlns:a16="http://schemas.microsoft.com/office/drawing/2014/main" id="{458CE018-7316-A2E7-2721-C010B88FFC5E}"/>
              </a:ext>
            </a:extLst>
          </p:cNvPr>
          <p:cNvPicPr>
            <a:picLocks noChangeAspect="1"/>
          </p:cNvPicPr>
          <p:nvPr/>
        </p:nvPicPr>
        <p:blipFill>
          <a:blip r:embed="rId4"/>
          <a:stretch>
            <a:fillRect/>
          </a:stretch>
        </p:blipFill>
        <p:spPr>
          <a:xfrm>
            <a:off x="4558027" y="2366640"/>
            <a:ext cx="3260722" cy="2157727"/>
          </a:xfrm>
          <a:prstGeom prst="rect">
            <a:avLst/>
          </a:prstGeom>
          <a:noFill/>
          <a:ln cap="flat">
            <a:noFill/>
          </a:ln>
        </p:spPr>
      </p:pic>
      <p:pic>
        <p:nvPicPr>
          <p:cNvPr id="4" name="图片 7" descr="src=http___img.mp.itc.cn_upload_20170717_4e9737265c3b402f9984e70a36aae45d.jpg&amp;refer=http___img.mp.itc (1)">
            <a:extLst>
              <a:ext uri="{FF2B5EF4-FFF2-40B4-BE49-F238E27FC236}">
                <a16:creationId xmlns:a16="http://schemas.microsoft.com/office/drawing/2014/main" id="{03B59FB9-074B-F5A4-520A-6A7FB8984F7D}"/>
              </a:ext>
            </a:extLst>
          </p:cNvPr>
          <p:cNvPicPr>
            <a:picLocks noChangeAspect="1"/>
          </p:cNvPicPr>
          <p:nvPr/>
        </p:nvPicPr>
        <p:blipFill>
          <a:blip r:embed="rId5"/>
          <a:stretch>
            <a:fillRect/>
          </a:stretch>
        </p:blipFill>
        <p:spPr>
          <a:xfrm>
            <a:off x="8005443" y="2308229"/>
            <a:ext cx="3810003" cy="2133596"/>
          </a:xfrm>
          <a:prstGeom prst="rect">
            <a:avLst/>
          </a:prstGeom>
          <a:noFill/>
          <a:ln cap="flat">
            <a:noFill/>
          </a:ln>
        </p:spPr>
      </p:pic>
      <p:sp>
        <p:nvSpPr>
          <p:cNvPr id="5" name="文本框 8">
            <a:extLst>
              <a:ext uri="{FF2B5EF4-FFF2-40B4-BE49-F238E27FC236}">
                <a16:creationId xmlns:a16="http://schemas.microsoft.com/office/drawing/2014/main" id="{308C9A2C-FA8C-709F-484E-B2D59108A32F}"/>
              </a:ext>
            </a:extLst>
          </p:cNvPr>
          <p:cNvSpPr txBox="1"/>
          <p:nvPr/>
        </p:nvSpPr>
        <p:spPr>
          <a:xfrm>
            <a:off x="1028069" y="4773926"/>
            <a:ext cx="2540002" cy="119887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 CAD</a:t>
            </a:r>
            <a:r>
              <a:rPr lang="zh-CN" sz="1800" b="0" i="0" u="none" strike="noStrike" kern="1200" cap="none" spc="0" baseline="0">
                <a:solidFill>
                  <a:srgbClr val="000000"/>
                </a:solidFill>
                <a:uFillTx/>
                <a:latin typeface="黑体" pitchFamily="49"/>
                <a:ea typeface="黑体" pitchFamily="49"/>
                <a:cs typeface="黑体" pitchFamily="49"/>
              </a:rPr>
              <a:t>：即涉及用电脑</a:t>
            </a:r>
            <a:r>
              <a:rPr lang="zh-CN" sz="1800" b="1" i="0" u="none" strike="noStrike" kern="1200" cap="none" spc="0" baseline="0">
                <a:solidFill>
                  <a:srgbClr val="0010DF"/>
                </a:solidFill>
                <a:uFillTx/>
                <a:latin typeface="黑体" pitchFamily="49"/>
                <a:ea typeface="黑体" pitchFamily="49"/>
                <a:cs typeface="黑体" pitchFamily="49"/>
              </a:rPr>
              <a:t>建模、绘图</a:t>
            </a:r>
            <a:r>
              <a:rPr lang="zh-CN" sz="1800" b="0" i="0" u="none" strike="noStrike" kern="1200" cap="none" spc="0" baseline="0">
                <a:solidFill>
                  <a:srgbClr val="000000"/>
                </a:solidFill>
                <a:uFillTx/>
                <a:latin typeface="黑体" pitchFamily="49"/>
                <a:ea typeface="黑体" pitchFamily="49"/>
                <a:cs typeface="黑体" pitchFamily="49"/>
              </a:rPr>
              <a:t>等领域，凡是于此相关的软件，均可归于此类</a:t>
            </a:r>
          </a:p>
        </p:txBody>
      </p:sp>
      <p:sp>
        <p:nvSpPr>
          <p:cNvPr id="6" name="文本框 9">
            <a:extLst>
              <a:ext uri="{FF2B5EF4-FFF2-40B4-BE49-F238E27FC236}">
                <a16:creationId xmlns:a16="http://schemas.microsoft.com/office/drawing/2014/main" id="{F0FE5D5F-B7BE-187F-9111-A0E700EBC39B}"/>
              </a:ext>
            </a:extLst>
          </p:cNvPr>
          <p:cNvSpPr txBox="1"/>
          <p:nvPr/>
        </p:nvSpPr>
        <p:spPr>
          <a:xfrm>
            <a:off x="4134487" y="4773926"/>
            <a:ext cx="3740152" cy="147637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其于上述CAD有衔接，是基于数模进行计算，可得到仿真结果。不限于有限元</a:t>
            </a:r>
            <a:r>
              <a:rPr lang="zh-CN" sz="1800" b="1" i="0" u="none" strike="noStrike" kern="1200" cap="none" spc="0" baseline="0">
                <a:solidFill>
                  <a:srgbClr val="0010DF"/>
                </a:solidFill>
                <a:uFillTx/>
                <a:latin typeface="黑体" pitchFamily="49"/>
                <a:ea typeface="黑体" pitchFamily="49"/>
                <a:cs typeface="黑体" pitchFamily="49"/>
              </a:rPr>
              <a:t>仿真</a:t>
            </a:r>
            <a:r>
              <a:rPr lang="zh-CN" sz="1800" b="0" i="0" u="none" strike="noStrike" kern="1200" cap="none" spc="0" baseline="0">
                <a:solidFill>
                  <a:srgbClr val="000000"/>
                </a:solidFill>
                <a:uFillTx/>
                <a:latin typeface="黑体" pitchFamily="49"/>
                <a:ea typeface="黑体" pitchFamily="49"/>
                <a:cs typeface="黑体" pitchFamily="49"/>
              </a:rPr>
              <a:t>，对于磁场等各种仿真及优化计算等，只要使用电脑进行仿真计算，都属于该领域。</a:t>
            </a:r>
          </a:p>
        </p:txBody>
      </p:sp>
      <p:sp>
        <p:nvSpPr>
          <p:cNvPr id="7" name="文本框 10">
            <a:extLst>
              <a:ext uri="{FF2B5EF4-FFF2-40B4-BE49-F238E27FC236}">
                <a16:creationId xmlns:a16="http://schemas.microsoft.com/office/drawing/2014/main" id="{ABF52262-4275-952A-3D2F-CC9426CA8FB9}"/>
              </a:ext>
            </a:extLst>
          </p:cNvPr>
          <p:cNvSpPr txBox="1"/>
          <p:nvPr/>
        </p:nvSpPr>
        <p:spPr>
          <a:xfrm>
            <a:off x="8449312" y="4773926"/>
            <a:ext cx="3046725" cy="92201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表示</a:t>
            </a:r>
            <a:r>
              <a:rPr lang="zh-CN" sz="1800" b="1" i="0" u="none" strike="noStrike" kern="1200" cap="none" spc="0" baseline="0">
                <a:solidFill>
                  <a:srgbClr val="0010DF"/>
                </a:solidFill>
                <a:uFillTx/>
                <a:latin typeface="黑体" pitchFamily="49"/>
                <a:ea typeface="黑体" pitchFamily="49"/>
                <a:cs typeface=""/>
              </a:rPr>
              <a:t>制造</a:t>
            </a:r>
            <a:r>
              <a:rPr lang="zh-CN" sz="1800" b="0" i="0" u="none" strike="noStrike" kern="1200" cap="none" spc="0" baseline="0">
                <a:solidFill>
                  <a:srgbClr val="000000"/>
                </a:solidFill>
                <a:uFillTx/>
                <a:latin typeface="黑体" pitchFamily="49"/>
                <a:ea typeface="黑体" pitchFamily="49"/>
                <a:cs typeface=""/>
              </a:rPr>
              <a:t>，凡是于此相关的软件及其对应硬件都属于此范围</a:t>
            </a:r>
          </a:p>
        </p:txBody>
      </p:sp>
      <p:sp>
        <p:nvSpPr>
          <p:cNvPr id="8" name="文本框 13">
            <a:extLst>
              <a:ext uri="{FF2B5EF4-FFF2-40B4-BE49-F238E27FC236}">
                <a16:creationId xmlns:a16="http://schemas.microsoft.com/office/drawing/2014/main" id="{D8C14B32-D497-F165-BB1D-1EA6BF16A36D}"/>
              </a:ext>
            </a:extLst>
          </p:cNvPr>
          <p:cNvSpPr txBox="1"/>
          <p:nvPr/>
        </p:nvSpPr>
        <p:spPr>
          <a:xfrm>
            <a:off x="704216" y="1386202"/>
            <a:ext cx="3168011" cy="92201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CAD：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Computer Aided Design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黑体" pitchFamily="49"/>
              </a:rPr>
              <a:t>计算机辅助</a:t>
            </a:r>
            <a:r>
              <a:rPr lang="zh-CN" sz="1800" b="1" i="0" u="none" strike="noStrike" kern="1200" cap="none" spc="0" baseline="0">
                <a:solidFill>
                  <a:srgbClr val="0010DF"/>
                </a:solidFill>
                <a:uFillTx/>
                <a:latin typeface="黑体" pitchFamily="49"/>
                <a:ea typeface="黑体" pitchFamily="49"/>
                <a:cs typeface="黑体" pitchFamily="49"/>
              </a:rPr>
              <a:t>设计</a:t>
            </a:r>
          </a:p>
        </p:txBody>
      </p:sp>
      <p:sp>
        <p:nvSpPr>
          <p:cNvPr id="9" name="文本框 14">
            <a:extLst>
              <a:ext uri="{FF2B5EF4-FFF2-40B4-BE49-F238E27FC236}">
                <a16:creationId xmlns:a16="http://schemas.microsoft.com/office/drawing/2014/main" id="{1278EB48-EA23-9F95-FDAF-1BD735AA5ED4}"/>
              </a:ext>
            </a:extLst>
          </p:cNvPr>
          <p:cNvSpPr txBox="1"/>
          <p:nvPr/>
        </p:nvSpPr>
        <p:spPr>
          <a:xfrm>
            <a:off x="8093711" y="1380487"/>
            <a:ext cx="3634109" cy="92201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CAM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Computer Aided Manufacturing </a:t>
            </a:r>
            <a:r>
              <a:rPr lang="zh-CN" sz="1800" b="1" i="0" u="none" strike="noStrike" kern="1200" cap="none" spc="0" baseline="0">
                <a:solidFill>
                  <a:srgbClr val="000000"/>
                </a:solidFill>
                <a:uFillTx/>
                <a:latin typeface="黑体" pitchFamily="49"/>
                <a:ea typeface="黑体" pitchFamily="49"/>
                <a:cs typeface="黑体" pitchFamily="49"/>
              </a:rPr>
              <a:t>计算机辅助</a:t>
            </a:r>
            <a:r>
              <a:rPr lang="zh-CN" sz="1800" b="1" i="0" u="none" strike="noStrike" kern="1200" cap="none" spc="0" baseline="0">
                <a:solidFill>
                  <a:srgbClr val="0010DF"/>
                </a:solidFill>
                <a:uFillTx/>
                <a:latin typeface="黑体" pitchFamily="49"/>
                <a:ea typeface="黑体" pitchFamily="49"/>
                <a:cs typeface="黑体" pitchFamily="49"/>
              </a:rPr>
              <a:t>制造</a:t>
            </a:r>
          </a:p>
        </p:txBody>
      </p:sp>
      <p:sp>
        <p:nvSpPr>
          <p:cNvPr id="10" name="文本框 15">
            <a:extLst>
              <a:ext uri="{FF2B5EF4-FFF2-40B4-BE49-F238E27FC236}">
                <a16:creationId xmlns:a16="http://schemas.microsoft.com/office/drawing/2014/main" id="{5A45FE8B-E707-68CC-DEB3-3E2E55DC8A1F}"/>
              </a:ext>
            </a:extLst>
          </p:cNvPr>
          <p:cNvSpPr txBox="1"/>
          <p:nvPr/>
        </p:nvSpPr>
        <p:spPr>
          <a:xfrm>
            <a:off x="4134487" y="1444623"/>
            <a:ext cx="3355335" cy="92201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CAE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Computer Aided Engineering 计算机辅助</a:t>
            </a:r>
            <a:r>
              <a:rPr lang="zh-CN" sz="1800" b="1" i="0" u="none" strike="noStrike" kern="1200" cap="none" spc="0" baseline="0">
                <a:solidFill>
                  <a:srgbClr val="0010DF"/>
                </a:solidFill>
                <a:uFillTx/>
                <a:latin typeface="黑体" pitchFamily="49"/>
                <a:ea typeface="黑体" pitchFamily="49"/>
                <a:cs typeface="黑体" pitchFamily="49"/>
              </a:rPr>
              <a:t>工程</a:t>
            </a:r>
          </a:p>
        </p:txBody>
      </p:sp>
      <p:sp>
        <p:nvSpPr>
          <p:cNvPr id="11" name="文本框 5">
            <a:extLst>
              <a:ext uri="{FF2B5EF4-FFF2-40B4-BE49-F238E27FC236}">
                <a16:creationId xmlns:a16="http://schemas.microsoft.com/office/drawing/2014/main" id="{1F3A8ABE-2F04-CC86-6273-AEA4E992AA3B}"/>
              </a:ext>
            </a:extLst>
          </p:cNvPr>
          <p:cNvSpPr txBox="1"/>
          <p:nvPr/>
        </p:nvSpPr>
        <p:spPr>
          <a:xfrm>
            <a:off x="890909" y="805184"/>
            <a:ext cx="3132450"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什么是</a:t>
            </a:r>
            <a:r>
              <a:rPr lang="en-US" sz="2400" b="1" i="0" u="none" strike="noStrike" kern="1200" cap="none" spc="0" baseline="0">
                <a:solidFill>
                  <a:srgbClr val="0010DF"/>
                </a:solidFill>
                <a:uFillTx/>
                <a:latin typeface="黑体" pitchFamily="49"/>
                <a:ea typeface="黑体" pitchFamily="49"/>
                <a:cs typeface=""/>
              </a:rPr>
              <a:t>CAD</a:t>
            </a:r>
            <a:r>
              <a:rPr lang="zh-CN" sz="2400" b="1" i="0" u="none" strike="noStrike" kern="1200" cap="none" spc="0" baseline="0">
                <a:solidFill>
                  <a:srgbClr val="0010DF"/>
                </a:solidFill>
                <a:uFillTx/>
                <a:latin typeface="黑体" pitchFamily="49"/>
                <a:ea typeface="黑体" pitchFamily="49"/>
                <a:cs typeface=""/>
              </a:rPr>
              <a:t>、</a:t>
            </a:r>
            <a:r>
              <a:rPr lang="en-US" sz="2400" b="1" i="0" u="none" strike="noStrike" kern="1200" cap="none" spc="0" baseline="0">
                <a:solidFill>
                  <a:srgbClr val="0010DF"/>
                </a:solidFill>
                <a:uFillTx/>
                <a:latin typeface="黑体" pitchFamily="49"/>
                <a:ea typeface="黑体" pitchFamily="49"/>
                <a:cs typeface=""/>
              </a:rPr>
              <a:t>CAE</a:t>
            </a:r>
            <a:r>
              <a:rPr lang="zh-CN" sz="2400" b="1" i="0" u="none" strike="noStrike" kern="1200" cap="none" spc="0" baseline="0">
                <a:solidFill>
                  <a:srgbClr val="0010DF"/>
                </a:solidFill>
                <a:uFillTx/>
                <a:latin typeface="黑体" pitchFamily="49"/>
                <a:ea typeface="黑体" pitchFamily="49"/>
                <a:cs typeface=""/>
              </a:rPr>
              <a:t>、</a:t>
            </a:r>
            <a:r>
              <a:rPr lang="en-US" sz="2400" b="1" i="0" u="none" strike="noStrike" kern="1200" cap="none" spc="0" baseline="0">
                <a:solidFill>
                  <a:srgbClr val="0010DF"/>
                </a:solidFill>
                <a:uFillTx/>
                <a:latin typeface="黑体" pitchFamily="49"/>
                <a:ea typeface="黑体" pitchFamily="49"/>
                <a:cs typeface=""/>
              </a:rPr>
              <a:t>CAM</a:t>
            </a:r>
          </a:p>
        </p:txBody>
      </p:sp>
      <p:sp>
        <p:nvSpPr>
          <p:cNvPr id="12" name="流程图: 过程 2">
            <a:extLst>
              <a:ext uri="{FF2B5EF4-FFF2-40B4-BE49-F238E27FC236}">
                <a16:creationId xmlns:a16="http://schemas.microsoft.com/office/drawing/2014/main" id="{6AFBBBB7-4265-E51D-B5E9-78CBD7D29556}"/>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3" name="流程图: 过程 4">
            <a:extLst>
              <a:ext uri="{FF2B5EF4-FFF2-40B4-BE49-F238E27FC236}">
                <a16:creationId xmlns:a16="http://schemas.microsoft.com/office/drawing/2014/main" id="{315EC0EC-AA0F-651B-05DB-E0C2CA27B819}"/>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4" name="矩形 6">
            <a:extLst>
              <a:ext uri="{FF2B5EF4-FFF2-40B4-BE49-F238E27FC236}">
                <a16:creationId xmlns:a16="http://schemas.microsoft.com/office/drawing/2014/main" id="{9C9C1113-0E5C-5741-54C3-67EA76611DC2}"/>
              </a:ext>
            </a:extLst>
          </p:cNvPr>
          <p:cNvSpPr/>
          <p:nvPr/>
        </p:nvSpPr>
        <p:spPr>
          <a:xfrm>
            <a:off x="1162046"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r>
              <a:rPr lang="zh-CN" sz="1600" b="0" i="0" u="none" strike="noStrike" kern="1200" cap="none" spc="0" baseline="0">
                <a:solidFill>
                  <a:srgbClr val="000000"/>
                </a:solidFill>
                <a:uFillTx/>
                <a:latin typeface="黑体" pitchFamily="49"/>
                <a:ea typeface="黑体" pitchFamily="49"/>
                <a:cs typeface="黑体" pitchFamily="49"/>
              </a:rPr>
              <a:t>②</a:t>
            </a:r>
          </a:p>
        </p:txBody>
      </p:sp>
      <p:sp>
        <p:nvSpPr>
          <p:cNvPr id="15" name="矩形 11">
            <a:extLst>
              <a:ext uri="{FF2B5EF4-FFF2-40B4-BE49-F238E27FC236}">
                <a16:creationId xmlns:a16="http://schemas.microsoft.com/office/drawing/2014/main" id="{145011E4-1806-8927-7DBD-3AA9E6BA3DCF}"/>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6" name="矩形 12">
            <a:extLst>
              <a:ext uri="{FF2B5EF4-FFF2-40B4-BE49-F238E27FC236}">
                <a16:creationId xmlns:a16="http://schemas.microsoft.com/office/drawing/2014/main" id="{0624B6A0-F3DD-3570-4A5F-5BA9A733954D}"/>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7" name="矩形 16">
            <a:extLst>
              <a:ext uri="{FF2B5EF4-FFF2-40B4-BE49-F238E27FC236}">
                <a16:creationId xmlns:a16="http://schemas.microsoft.com/office/drawing/2014/main" id="{9E1FE225-3A05-3524-1B10-F762DEC5A200}"/>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8" name="矩形 17">
            <a:extLst>
              <a:ext uri="{FF2B5EF4-FFF2-40B4-BE49-F238E27FC236}">
                <a16:creationId xmlns:a16="http://schemas.microsoft.com/office/drawing/2014/main" id="{AAE1C3A4-B544-812E-647C-8E82ADE739EB}"/>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9" name="矩形 18">
            <a:extLst>
              <a:ext uri="{FF2B5EF4-FFF2-40B4-BE49-F238E27FC236}">
                <a16:creationId xmlns:a16="http://schemas.microsoft.com/office/drawing/2014/main" id="{AA1360C3-036D-9C12-3567-D87732DDE12F}"/>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20" name="矩形 19">
            <a:extLst>
              <a:ext uri="{FF2B5EF4-FFF2-40B4-BE49-F238E27FC236}">
                <a16:creationId xmlns:a16="http://schemas.microsoft.com/office/drawing/2014/main" id="{67A74359-A4AF-4E83-6AAA-42806EC9ACF7}"/>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21" name="矩形 20">
            <a:extLst>
              <a:ext uri="{FF2B5EF4-FFF2-40B4-BE49-F238E27FC236}">
                <a16:creationId xmlns:a16="http://schemas.microsoft.com/office/drawing/2014/main" id="{319BBDAA-F399-E852-1700-639326FE654F}"/>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22" name="矩形 21">
            <a:extLst>
              <a:ext uri="{FF2B5EF4-FFF2-40B4-BE49-F238E27FC236}">
                <a16:creationId xmlns:a16="http://schemas.microsoft.com/office/drawing/2014/main" id="{66371854-5D6C-48DB-09BF-BD9E097E4479}"/>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23" name="矩形 22">
            <a:extLst>
              <a:ext uri="{FF2B5EF4-FFF2-40B4-BE49-F238E27FC236}">
                <a16:creationId xmlns:a16="http://schemas.microsoft.com/office/drawing/2014/main" id="{CFAED1D4-8E26-E3B9-6792-03957BE9C59C}"/>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pic>
        <p:nvPicPr>
          <p:cNvPr id="2" name="图片 1" descr="www_pc0359">
            <a:extLst>
              <a:ext uri="{FF2B5EF4-FFF2-40B4-BE49-F238E27FC236}">
                <a16:creationId xmlns:a16="http://schemas.microsoft.com/office/drawing/2014/main" id="{DF9DCCA9-D7EB-776E-8CC2-D7910A3DE12C}"/>
              </a:ext>
            </a:extLst>
          </p:cNvPr>
          <p:cNvPicPr>
            <a:picLocks noChangeAspect="1"/>
          </p:cNvPicPr>
          <p:nvPr/>
        </p:nvPicPr>
        <p:blipFill>
          <a:blip r:embed="rId3"/>
          <a:stretch>
            <a:fillRect/>
          </a:stretch>
        </p:blipFill>
        <p:spPr>
          <a:xfrm>
            <a:off x="909315" y="1188720"/>
            <a:ext cx="1204593" cy="1204593"/>
          </a:xfrm>
          <a:prstGeom prst="rect">
            <a:avLst/>
          </a:prstGeom>
          <a:noFill/>
          <a:ln cap="flat">
            <a:noFill/>
          </a:ln>
        </p:spPr>
      </p:pic>
      <p:pic>
        <p:nvPicPr>
          <p:cNvPr id="3" name="图片 2" descr="300">
            <a:extLst>
              <a:ext uri="{FF2B5EF4-FFF2-40B4-BE49-F238E27FC236}">
                <a16:creationId xmlns:a16="http://schemas.microsoft.com/office/drawing/2014/main" id="{EC9AD1D6-F3F9-FAF8-77F4-6329A8E8D7ED}"/>
              </a:ext>
            </a:extLst>
          </p:cNvPr>
          <p:cNvPicPr>
            <a:picLocks noChangeAspect="1"/>
          </p:cNvPicPr>
          <p:nvPr/>
        </p:nvPicPr>
        <p:blipFill>
          <a:blip r:embed="rId4"/>
          <a:stretch>
            <a:fillRect/>
          </a:stretch>
        </p:blipFill>
        <p:spPr>
          <a:xfrm>
            <a:off x="3032763" y="1188399"/>
            <a:ext cx="1599569" cy="1205234"/>
          </a:xfrm>
          <a:prstGeom prst="rect">
            <a:avLst/>
          </a:prstGeom>
          <a:noFill/>
          <a:ln cap="flat">
            <a:noFill/>
          </a:ln>
        </p:spPr>
      </p:pic>
      <p:pic>
        <p:nvPicPr>
          <p:cNvPr id="4" name="图片 3" descr="1594049670_goods_img">
            <a:extLst>
              <a:ext uri="{FF2B5EF4-FFF2-40B4-BE49-F238E27FC236}">
                <a16:creationId xmlns:a16="http://schemas.microsoft.com/office/drawing/2014/main" id="{F8B8A9C3-E8B8-2299-B2CE-8B0B19FB9A14}"/>
              </a:ext>
            </a:extLst>
          </p:cNvPr>
          <p:cNvPicPr>
            <a:picLocks noChangeAspect="1"/>
          </p:cNvPicPr>
          <p:nvPr/>
        </p:nvPicPr>
        <p:blipFill>
          <a:blip r:embed="rId5"/>
          <a:stretch>
            <a:fillRect/>
          </a:stretch>
        </p:blipFill>
        <p:spPr>
          <a:xfrm>
            <a:off x="3236591" y="3238813"/>
            <a:ext cx="1191892" cy="1205234"/>
          </a:xfrm>
          <a:prstGeom prst="rect">
            <a:avLst/>
          </a:prstGeom>
          <a:noFill/>
          <a:ln cap="flat">
            <a:noFill/>
          </a:ln>
        </p:spPr>
      </p:pic>
      <p:pic>
        <p:nvPicPr>
          <p:cNvPr id="5" name="图片 4" descr="7e3e6709c93d70cfcb0c5667fedcd100bba12be2">
            <a:extLst>
              <a:ext uri="{FF2B5EF4-FFF2-40B4-BE49-F238E27FC236}">
                <a16:creationId xmlns:a16="http://schemas.microsoft.com/office/drawing/2014/main" id="{58873EDC-1387-25A8-4B07-338FC39C24C5}"/>
              </a:ext>
            </a:extLst>
          </p:cNvPr>
          <p:cNvPicPr>
            <a:picLocks noChangeAspect="1"/>
          </p:cNvPicPr>
          <p:nvPr/>
        </p:nvPicPr>
        <p:blipFill>
          <a:blip r:embed="rId6"/>
          <a:stretch>
            <a:fillRect/>
          </a:stretch>
        </p:blipFill>
        <p:spPr>
          <a:xfrm>
            <a:off x="7919088" y="3239133"/>
            <a:ext cx="1297935" cy="1204593"/>
          </a:xfrm>
          <a:prstGeom prst="rect">
            <a:avLst/>
          </a:prstGeom>
          <a:noFill/>
          <a:ln cap="flat">
            <a:noFill/>
          </a:ln>
        </p:spPr>
      </p:pic>
      <p:pic>
        <p:nvPicPr>
          <p:cNvPr id="6" name="图片 6" descr="u=961824577,2161968811&amp;fm=26&amp;gp=">
            <a:extLst>
              <a:ext uri="{FF2B5EF4-FFF2-40B4-BE49-F238E27FC236}">
                <a16:creationId xmlns:a16="http://schemas.microsoft.com/office/drawing/2014/main" id="{96F164FB-0A1A-3E96-3B9D-9D8F5E2E95FA}"/>
              </a:ext>
            </a:extLst>
          </p:cNvPr>
          <p:cNvPicPr>
            <a:picLocks noChangeAspect="1"/>
          </p:cNvPicPr>
          <p:nvPr/>
        </p:nvPicPr>
        <p:blipFill>
          <a:blip r:embed="rId7"/>
          <a:srcRect l="29311" t="6933" r="31230" b="18083"/>
          <a:stretch>
            <a:fillRect/>
          </a:stretch>
        </p:blipFill>
        <p:spPr>
          <a:xfrm>
            <a:off x="5467983" y="1188720"/>
            <a:ext cx="1289047" cy="1204593"/>
          </a:xfrm>
          <a:prstGeom prst="rect">
            <a:avLst/>
          </a:prstGeom>
          <a:noFill/>
          <a:ln cap="flat">
            <a:noFill/>
          </a:ln>
        </p:spPr>
      </p:pic>
      <p:pic>
        <p:nvPicPr>
          <p:cNvPr id="7" name="图片 7">
            <a:extLst>
              <a:ext uri="{FF2B5EF4-FFF2-40B4-BE49-F238E27FC236}">
                <a16:creationId xmlns:a16="http://schemas.microsoft.com/office/drawing/2014/main" id="{2ECB0E4E-8BEB-420B-B41B-536C0E3E6C36}"/>
              </a:ext>
            </a:extLst>
          </p:cNvPr>
          <p:cNvPicPr>
            <a:picLocks noChangeAspect="1"/>
          </p:cNvPicPr>
          <p:nvPr/>
        </p:nvPicPr>
        <p:blipFill>
          <a:blip r:embed="rId8"/>
          <a:stretch>
            <a:fillRect/>
          </a:stretch>
        </p:blipFill>
        <p:spPr>
          <a:xfrm>
            <a:off x="7950836" y="1187769"/>
            <a:ext cx="1233809" cy="1205234"/>
          </a:xfrm>
          <a:prstGeom prst="rect">
            <a:avLst/>
          </a:prstGeom>
          <a:noFill/>
          <a:ln cap="flat">
            <a:noFill/>
          </a:ln>
        </p:spPr>
      </p:pic>
      <p:pic>
        <p:nvPicPr>
          <p:cNvPr id="8" name="图片 8" descr="u=3748883601,171007598&amp;fm=26&amp;gp=0">
            <a:extLst>
              <a:ext uri="{FF2B5EF4-FFF2-40B4-BE49-F238E27FC236}">
                <a16:creationId xmlns:a16="http://schemas.microsoft.com/office/drawing/2014/main" id="{0F20A260-BDB1-3B8A-3219-B4EA3ABA4737}"/>
              </a:ext>
            </a:extLst>
          </p:cNvPr>
          <p:cNvPicPr>
            <a:picLocks noChangeAspect="1"/>
          </p:cNvPicPr>
          <p:nvPr/>
        </p:nvPicPr>
        <p:blipFill>
          <a:blip r:embed="rId9"/>
          <a:srcRect l="14089" t="9280" r="26156" b="36059"/>
          <a:stretch>
            <a:fillRect/>
          </a:stretch>
        </p:blipFill>
        <p:spPr>
          <a:xfrm>
            <a:off x="903600" y="3239133"/>
            <a:ext cx="1210308" cy="1204593"/>
          </a:xfrm>
          <a:prstGeom prst="rect">
            <a:avLst/>
          </a:prstGeom>
          <a:noFill/>
          <a:ln cap="flat">
            <a:noFill/>
          </a:ln>
        </p:spPr>
      </p:pic>
      <p:pic>
        <p:nvPicPr>
          <p:cNvPr id="9" name="图片 9" descr="u=2659704202,2453288332&amp;fm=15&amp;gp=0">
            <a:extLst>
              <a:ext uri="{FF2B5EF4-FFF2-40B4-BE49-F238E27FC236}">
                <a16:creationId xmlns:a16="http://schemas.microsoft.com/office/drawing/2014/main" id="{2B1E5E35-ADB8-E8EC-52F2-E0DD5475D7D4}"/>
              </a:ext>
            </a:extLst>
          </p:cNvPr>
          <p:cNvPicPr>
            <a:picLocks noChangeAspect="1"/>
          </p:cNvPicPr>
          <p:nvPr/>
        </p:nvPicPr>
        <p:blipFill>
          <a:blip r:embed="rId10"/>
          <a:stretch>
            <a:fillRect/>
          </a:stretch>
        </p:blipFill>
        <p:spPr>
          <a:xfrm>
            <a:off x="5674995" y="3324538"/>
            <a:ext cx="1032513" cy="1032513"/>
          </a:xfrm>
          <a:prstGeom prst="rect">
            <a:avLst/>
          </a:prstGeom>
          <a:noFill/>
          <a:ln cap="flat">
            <a:noFill/>
          </a:ln>
        </p:spPr>
      </p:pic>
      <p:pic>
        <p:nvPicPr>
          <p:cNvPr id="10" name="图片 10" descr="下载">
            <a:extLst>
              <a:ext uri="{FF2B5EF4-FFF2-40B4-BE49-F238E27FC236}">
                <a16:creationId xmlns:a16="http://schemas.microsoft.com/office/drawing/2014/main" id="{71B8609B-A316-03C7-F6C5-53FB4F77DFA7}"/>
              </a:ext>
            </a:extLst>
          </p:cNvPr>
          <p:cNvPicPr>
            <a:picLocks noChangeAspect="1"/>
          </p:cNvPicPr>
          <p:nvPr/>
        </p:nvPicPr>
        <p:blipFill>
          <a:blip r:embed="rId11"/>
          <a:stretch>
            <a:fillRect/>
          </a:stretch>
        </p:blipFill>
        <p:spPr>
          <a:xfrm>
            <a:off x="10285098" y="1188720"/>
            <a:ext cx="1204593" cy="1204593"/>
          </a:xfrm>
          <a:prstGeom prst="rect">
            <a:avLst/>
          </a:prstGeom>
          <a:noFill/>
          <a:ln cap="flat">
            <a:noFill/>
          </a:ln>
        </p:spPr>
      </p:pic>
      <p:pic>
        <p:nvPicPr>
          <p:cNvPr id="11" name="图片 11" descr="u=526962996,1243591499&amp;fm=26&amp;gp=0">
            <a:extLst>
              <a:ext uri="{FF2B5EF4-FFF2-40B4-BE49-F238E27FC236}">
                <a16:creationId xmlns:a16="http://schemas.microsoft.com/office/drawing/2014/main" id="{0AFA2F4A-3059-9EE6-1077-A1A3F920542D}"/>
              </a:ext>
            </a:extLst>
          </p:cNvPr>
          <p:cNvPicPr>
            <a:picLocks noChangeAspect="1"/>
          </p:cNvPicPr>
          <p:nvPr/>
        </p:nvPicPr>
        <p:blipFill>
          <a:blip r:embed="rId12"/>
          <a:stretch>
            <a:fillRect/>
          </a:stretch>
        </p:blipFill>
        <p:spPr>
          <a:xfrm>
            <a:off x="10310490" y="3239133"/>
            <a:ext cx="1178963" cy="1204593"/>
          </a:xfrm>
          <a:prstGeom prst="rect">
            <a:avLst/>
          </a:prstGeom>
          <a:noFill/>
          <a:ln cap="flat">
            <a:noFill/>
          </a:ln>
        </p:spPr>
      </p:pic>
      <p:sp>
        <p:nvSpPr>
          <p:cNvPr id="12" name="文本框 5">
            <a:extLst>
              <a:ext uri="{FF2B5EF4-FFF2-40B4-BE49-F238E27FC236}">
                <a16:creationId xmlns:a16="http://schemas.microsoft.com/office/drawing/2014/main" id="{568F8F93-B9D9-32F0-BDA6-148573815208}"/>
              </a:ext>
            </a:extLst>
          </p:cNvPr>
          <p:cNvSpPr txBox="1"/>
          <p:nvPr/>
        </p:nvSpPr>
        <p:spPr>
          <a:xfrm>
            <a:off x="1012826" y="2489838"/>
            <a:ext cx="991867"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AutoCAD</a:t>
            </a:r>
          </a:p>
        </p:txBody>
      </p:sp>
      <p:sp>
        <p:nvSpPr>
          <p:cNvPr id="13" name="文本框 12">
            <a:extLst>
              <a:ext uri="{FF2B5EF4-FFF2-40B4-BE49-F238E27FC236}">
                <a16:creationId xmlns:a16="http://schemas.microsoft.com/office/drawing/2014/main" id="{63B455C9-B04A-2DF6-79FB-0FAB3A68BDD7}"/>
              </a:ext>
            </a:extLst>
          </p:cNvPr>
          <p:cNvSpPr txBox="1"/>
          <p:nvPr/>
        </p:nvSpPr>
        <p:spPr>
          <a:xfrm>
            <a:off x="3296924" y="5252715"/>
            <a:ext cx="1217925"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
              </a:rPr>
              <a:t>达索</a:t>
            </a:r>
            <a:r>
              <a:rPr lang="en-US" sz="1800" b="1" i="0" u="none" strike="noStrike" kern="1200" cap="none" spc="0" baseline="0">
                <a:solidFill>
                  <a:srgbClr val="000000"/>
                </a:solidFill>
                <a:uFillTx/>
                <a:latin typeface="黑体" pitchFamily="49"/>
                <a:ea typeface="黑体" pitchFamily="49"/>
                <a:cs typeface=""/>
              </a:rPr>
              <a:t>-</a:t>
            </a:r>
            <a:r>
              <a:rPr lang="zh-CN" sz="1800" b="1" i="0" u="none" strike="noStrike" kern="1200" cap="none" spc="0" baseline="0">
                <a:solidFill>
                  <a:srgbClr val="000000"/>
                </a:solidFill>
                <a:uFillTx/>
                <a:latin typeface="黑体" pitchFamily="49"/>
                <a:ea typeface="黑体" pitchFamily="49"/>
                <a:cs typeface=""/>
              </a:rPr>
              <a:t>法国</a:t>
            </a:r>
          </a:p>
        </p:txBody>
      </p:sp>
      <p:sp>
        <p:nvSpPr>
          <p:cNvPr id="14" name="文本框 13">
            <a:extLst>
              <a:ext uri="{FF2B5EF4-FFF2-40B4-BE49-F238E27FC236}">
                <a16:creationId xmlns:a16="http://schemas.microsoft.com/office/drawing/2014/main" id="{965548E2-49EA-FD73-51A4-9EF2EDDEBBA2}"/>
              </a:ext>
            </a:extLst>
          </p:cNvPr>
          <p:cNvSpPr txBox="1"/>
          <p:nvPr/>
        </p:nvSpPr>
        <p:spPr>
          <a:xfrm>
            <a:off x="5562596" y="5252715"/>
            <a:ext cx="1447796"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
              </a:rPr>
              <a:t>西门子</a:t>
            </a:r>
            <a:r>
              <a:rPr lang="en-US" sz="1800" b="1" i="0" u="none" strike="noStrike" kern="1200" cap="none" spc="0" baseline="0">
                <a:solidFill>
                  <a:srgbClr val="000000"/>
                </a:solidFill>
                <a:uFillTx/>
                <a:latin typeface="黑体" pitchFamily="49"/>
                <a:ea typeface="黑体" pitchFamily="49"/>
                <a:cs typeface=""/>
              </a:rPr>
              <a:t>-</a:t>
            </a:r>
            <a:r>
              <a:rPr lang="zh-CN" sz="1800" b="1" i="0" u="none" strike="noStrike" kern="1200" cap="none" spc="0" baseline="0">
                <a:solidFill>
                  <a:srgbClr val="000000"/>
                </a:solidFill>
                <a:uFillTx/>
                <a:latin typeface="黑体" pitchFamily="49"/>
                <a:ea typeface="黑体" pitchFamily="49"/>
                <a:cs typeface=""/>
              </a:rPr>
              <a:t>德国</a:t>
            </a:r>
          </a:p>
        </p:txBody>
      </p:sp>
      <p:sp>
        <p:nvSpPr>
          <p:cNvPr id="15" name="文本框 14">
            <a:extLst>
              <a:ext uri="{FF2B5EF4-FFF2-40B4-BE49-F238E27FC236}">
                <a16:creationId xmlns:a16="http://schemas.microsoft.com/office/drawing/2014/main" id="{1A0B315B-7127-CD94-476D-E053A1D78363}"/>
              </a:ext>
            </a:extLst>
          </p:cNvPr>
          <p:cNvSpPr txBox="1"/>
          <p:nvPr/>
        </p:nvSpPr>
        <p:spPr>
          <a:xfrm>
            <a:off x="7896858" y="5252715"/>
            <a:ext cx="1564638"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PTC</a:t>
            </a:r>
            <a:r>
              <a:rPr lang="zh-CN" sz="1800" b="1" i="0" u="none" strike="noStrike" kern="1200" cap="none" spc="0" baseline="0">
                <a:solidFill>
                  <a:srgbClr val="000000"/>
                </a:solidFill>
                <a:uFillTx/>
                <a:latin typeface="黑体" pitchFamily="49"/>
                <a:ea typeface="黑体" pitchFamily="49"/>
                <a:cs typeface="黑体" pitchFamily="49"/>
              </a:rPr>
              <a:t>公司</a:t>
            </a:r>
            <a:r>
              <a:rPr lang="en-US" sz="1800" b="1" i="0" u="none" strike="noStrike" kern="1200" cap="none" spc="0" baseline="0">
                <a:solidFill>
                  <a:srgbClr val="000000"/>
                </a:solidFill>
                <a:uFillTx/>
                <a:latin typeface="黑体" pitchFamily="49"/>
                <a:ea typeface="黑体" pitchFamily="49"/>
                <a:cs typeface="黑体" pitchFamily="49"/>
              </a:rPr>
              <a:t>-</a:t>
            </a:r>
            <a:r>
              <a:rPr lang="zh-CN" sz="1800" b="1" i="0" u="none" strike="noStrike" kern="1200" cap="none" spc="0" baseline="0">
                <a:solidFill>
                  <a:srgbClr val="000000"/>
                </a:solidFill>
                <a:uFillTx/>
                <a:latin typeface="黑体" pitchFamily="49"/>
                <a:ea typeface="黑体" pitchFamily="49"/>
                <a:cs typeface="黑体" pitchFamily="49"/>
              </a:rPr>
              <a:t>美国</a:t>
            </a:r>
            <a:endParaRPr lang="en-US" sz="1800" b="0" i="0" u="none" strike="noStrike" kern="1200" cap="none" spc="0" baseline="0">
              <a:solidFill>
                <a:srgbClr val="000000"/>
              </a:solidFill>
              <a:uFillTx/>
              <a:latin typeface="黑体" pitchFamily="49"/>
              <a:ea typeface="黑体" pitchFamily="49"/>
              <a:cs typeface="黑体" pitchFamily="49"/>
            </a:endParaRPr>
          </a:p>
        </p:txBody>
      </p:sp>
      <p:sp>
        <p:nvSpPr>
          <p:cNvPr id="16" name="文本框 15">
            <a:extLst>
              <a:ext uri="{FF2B5EF4-FFF2-40B4-BE49-F238E27FC236}">
                <a16:creationId xmlns:a16="http://schemas.microsoft.com/office/drawing/2014/main" id="{81BBBA0D-3542-09D0-95A3-81F5076F5E9C}"/>
              </a:ext>
            </a:extLst>
          </p:cNvPr>
          <p:cNvSpPr txBox="1"/>
          <p:nvPr/>
        </p:nvSpPr>
        <p:spPr>
          <a:xfrm>
            <a:off x="9934571" y="5252715"/>
            <a:ext cx="1677667"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
              </a:rPr>
              <a:t>数码大方</a:t>
            </a:r>
            <a:r>
              <a:rPr lang="en-US" sz="1800" b="1" i="0" u="none" strike="noStrike" kern="1200" cap="none" spc="0" baseline="0">
                <a:solidFill>
                  <a:srgbClr val="000000"/>
                </a:solidFill>
                <a:uFillTx/>
                <a:latin typeface="黑体" pitchFamily="49"/>
                <a:ea typeface="黑体" pitchFamily="49"/>
                <a:cs typeface=""/>
              </a:rPr>
              <a:t>-</a:t>
            </a:r>
            <a:r>
              <a:rPr lang="zh-CN" sz="1800" b="1" i="0" u="none" strike="noStrike" kern="1200" cap="none" spc="0" baseline="0">
                <a:solidFill>
                  <a:srgbClr val="000000"/>
                </a:solidFill>
                <a:uFillTx/>
                <a:latin typeface="黑体" pitchFamily="49"/>
                <a:ea typeface="黑体" pitchFamily="49"/>
                <a:cs typeface=""/>
              </a:rPr>
              <a:t>中国</a:t>
            </a:r>
          </a:p>
        </p:txBody>
      </p:sp>
      <p:sp>
        <p:nvSpPr>
          <p:cNvPr id="17" name="文本框 17">
            <a:extLst>
              <a:ext uri="{FF2B5EF4-FFF2-40B4-BE49-F238E27FC236}">
                <a16:creationId xmlns:a16="http://schemas.microsoft.com/office/drawing/2014/main" id="{41528FAE-DC42-655B-34F6-9EEA8458F8CF}"/>
              </a:ext>
            </a:extLst>
          </p:cNvPr>
          <p:cNvSpPr txBox="1"/>
          <p:nvPr/>
        </p:nvSpPr>
        <p:spPr>
          <a:xfrm>
            <a:off x="788039" y="5252715"/>
            <a:ext cx="1447796"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
              </a:rPr>
              <a:t>奥多比</a:t>
            </a:r>
            <a:r>
              <a:rPr lang="en-US" sz="1800" b="1" i="0" u="none" strike="noStrike" kern="1200" cap="none" spc="0" baseline="0">
                <a:solidFill>
                  <a:srgbClr val="000000"/>
                </a:solidFill>
                <a:uFillTx/>
                <a:latin typeface="黑体" pitchFamily="49"/>
                <a:ea typeface="黑体" pitchFamily="49"/>
                <a:cs typeface=""/>
              </a:rPr>
              <a:t>-</a:t>
            </a:r>
            <a:r>
              <a:rPr lang="zh-CN" sz="1800" b="1" i="0" u="none" strike="noStrike" kern="1200" cap="none" spc="0" baseline="0">
                <a:solidFill>
                  <a:srgbClr val="000000"/>
                </a:solidFill>
                <a:uFillTx/>
                <a:latin typeface="黑体" pitchFamily="49"/>
                <a:ea typeface="黑体" pitchFamily="49"/>
                <a:cs typeface=""/>
              </a:rPr>
              <a:t>美国</a:t>
            </a:r>
          </a:p>
        </p:txBody>
      </p:sp>
      <p:sp>
        <p:nvSpPr>
          <p:cNvPr id="18" name="文本框 18">
            <a:extLst>
              <a:ext uri="{FF2B5EF4-FFF2-40B4-BE49-F238E27FC236}">
                <a16:creationId xmlns:a16="http://schemas.microsoft.com/office/drawing/2014/main" id="{D5D69C94-3917-F1D5-CEE3-D2D9BF738EA9}"/>
              </a:ext>
            </a:extLst>
          </p:cNvPr>
          <p:cNvSpPr txBox="1"/>
          <p:nvPr/>
        </p:nvSpPr>
        <p:spPr>
          <a:xfrm>
            <a:off x="3313428" y="2489838"/>
            <a:ext cx="760725"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CATIA</a:t>
            </a:r>
          </a:p>
        </p:txBody>
      </p:sp>
      <p:sp>
        <p:nvSpPr>
          <p:cNvPr id="19" name="文本框 19">
            <a:extLst>
              <a:ext uri="{FF2B5EF4-FFF2-40B4-BE49-F238E27FC236}">
                <a16:creationId xmlns:a16="http://schemas.microsoft.com/office/drawing/2014/main" id="{49F0A7D8-0166-364A-F365-C80E50B3A688}"/>
              </a:ext>
            </a:extLst>
          </p:cNvPr>
          <p:cNvSpPr txBox="1"/>
          <p:nvPr/>
        </p:nvSpPr>
        <p:spPr>
          <a:xfrm>
            <a:off x="5732145" y="2489838"/>
            <a:ext cx="760725"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UG/NX</a:t>
            </a:r>
          </a:p>
        </p:txBody>
      </p:sp>
      <p:sp>
        <p:nvSpPr>
          <p:cNvPr id="20" name="文本框 20">
            <a:extLst>
              <a:ext uri="{FF2B5EF4-FFF2-40B4-BE49-F238E27FC236}">
                <a16:creationId xmlns:a16="http://schemas.microsoft.com/office/drawing/2014/main" id="{ED708A2D-C160-950F-0DCD-6C3AE53ED44C}"/>
              </a:ext>
            </a:extLst>
          </p:cNvPr>
          <p:cNvSpPr txBox="1"/>
          <p:nvPr/>
        </p:nvSpPr>
        <p:spPr>
          <a:xfrm>
            <a:off x="7668258" y="2351407"/>
            <a:ext cx="1793238" cy="645164"/>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Sketchup</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0000"/>
                </a:solidFill>
                <a:uFillTx/>
                <a:latin typeface="黑体" pitchFamily="49"/>
                <a:ea typeface="黑体" pitchFamily="49"/>
                <a:cs typeface=""/>
              </a:rPr>
              <a:t>草图大师</a:t>
            </a:r>
            <a:r>
              <a:rPr lang="en-US" sz="1800" b="1" i="0" u="none" strike="noStrike" kern="1200" cap="none" spc="0" baseline="0">
                <a:solidFill>
                  <a:srgbClr val="000000"/>
                </a:solidFill>
                <a:uFillTx/>
                <a:latin typeface="黑体" pitchFamily="49"/>
                <a:ea typeface="黑体" pitchFamily="49"/>
                <a:cs typeface=""/>
              </a:rPr>
              <a:t>(</a:t>
            </a:r>
            <a:r>
              <a:rPr lang="zh-CN" sz="1800" b="1" i="0" u="none" strike="noStrike" kern="1200" cap="none" spc="0" baseline="0">
                <a:solidFill>
                  <a:srgbClr val="000000"/>
                </a:solidFill>
                <a:uFillTx/>
                <a:latin typeface="黑体" pitchFamily="49"/>
                <a:ea typeface="黑体" pitchFamily="49"/>
                <a:cs typeface=""/>
              </a:rPr>
              <a:t>谷歌</a:t>
            </a:r>
            <a:r>
              <a:rPr lang="en-US" sz="1800" b="1" i="0" u="none" strike="noStrike" kern="1200" cap="none" spc="0" baseline="0">
                <a:solidFill>
                  <a:srgbClr val="000000"/>
                </a:solidFill>
                <a:uFillTx/>
                <a:latin typeface="黑体" pitchFamily="49"/>
                <a:ea typeface="黑体" pitchFamily="49"/>
                <a:cs typeface=""/>
              </a:rPr>
              <a:t>)</a:t>
            </a:r>
          </a:p>
        </p:txBody>
      </p:sp>
      <p:sp>
        <p:nvSpPr>
          <p:cNvPr id="21" name="文本框 21">
            <a:extLst>
              <a:ext uri="{FF2B5EF4-FFF2-40B4-BE49-F238E27FC236}">
                <a16:creationId xmlns:a16="http://schemas.microsoft.com/office/drawing/2014/main" id="{3B9253FB-53B3-1CA9-39A8-93660A3DAB11}"/>
              </a:ext>
            </a:extLst>
          </p:cNvPr>
          <p:cNvSpPr txBox="1"/>
          <p:nvPr/>
        </p:nvSpPr>
        <p:spPr>
          <a:xfrm>
            <a:off x="10565133" y="2489838"/>
            <a:ext cx="645164"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CAXA</a:t>
            </a:r>
          </a:p>
        </p:txBody>
      </p:sp>
      <p:sp>
        <p:nvSpPr>
          <p:cNvPr id="22" name="文本框 22">
            <a:extLst>
              <a:ext uri="{FF2B5EF4-FFF2-40B4-BE49-F238E27FC236}">
                <a16:creationId xmlns:a16="http://schemas.microsoft.com/office/drawing/2014/main" id="{5EF5D7C5-A9FC-B15D-6FCB-D8915606E58C}"/>
              </a:ext>
            </a:extLst>
          </p:cNvPr>
          <p:cNvSpPr txBox="1"/>
          <p:nvPr/>
        </p:nvSpPr>
        <p:spPr>
          <a:xfrm>
            <a:off x="1028069" y="4587873"/>
            <a:ext cx="1107438"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Inventor</a:t>
            </a:r>
          </a:p>
        </p:txBody>
      </p:sp>
      <p:sp>
        <p:nvSpPr>
          <p:cNvPr id="23" name="文本框 23">
            <a:extLst>
              <a:ext uri="{FF2B5EF4-FFF2-40B4-BE49-F238E27FC236}">
                <a16:creationId xmlns:a16="http://schemas.microsoft.com/office/drawing/2014/main" id="{AC0DE2E2-467B-A6A4-6D84-F38B5F9258A3}"/>
              </a:ext>
            </a:extLst>
          </p:cNvPr>
          <p:cNvSpPr txBox="1"/>
          <p:nvPr/>
        </p:nvSpPr>
        <p:spPr>
          <a:xfrm>
            <a:off x="3236591" y="4587873"/>
            <a:ext cx="1338581"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Solidworks</a:t>
            </a:r>
          </a:p>
        </p:txBody>
      </p:sp>
      <p:sp>
        <p:nvSpPr>
          <p:cNvPr id="24" name="文本框 24">
            <a:extLst>
              <a:ext uri="{FF2B5EF4-FFF2-40B4-BE49-F238E27FC236}">
                <a16:creationId xmlns:a16="http://schemas.microsoft.com/office/drawing/2014/main" id="{611F229E-2692-CA0F-5E91-1EA37C7DF44B}"/>
              </a:ext>
            </a:extLst>
          </p:cNvPr>
          <p:cNvSpPr txBox="1"/>
          <p:nvPr/>
        </p:nvSpPr>
        <p:spPr>
          <a:xfrm>
            <a:off x="5674995" y="4587873"/>
            <a:ext cx="1223010"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Solidedge</a:t>
            </a:r>
          </a:p>
        </p:txBody>
      </p:sp>
      <p:sp>
        <p:nvSpPr>
          <p:cNvPr id="25" name="文本框 25">
            <a:extLst>
              <a:ext uri="{FF2B5EF4-FFF2-40B4-BE49-F238E27FC236}">
                <a16:creationId xmlns:a16="http://schemas.microsoft.com/office/drawing/2014/main" id="{1B1A4ACE-274E-217B-2D5D-3C246E4C0BBA}"/>
              </a:ext>
            </a:extLst>
          </p:cNvPr>
          <p:cNvSpPr txBox="1"/>
          <p:nvPr/>
        </p:nvSpPr>
        <p:spPr>
          <a:xfrm>
            <a:off x="7950836" y="4587873"/>
            <a:ext cx="1223010"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Proe/CREO</a:t>
            </a:r>
          </a:p>
        </p:txBody>
      </p:sp>
      <p:sp>
        <p:nvSpPr>
          <p:cNvPr id="26" name="文本框 26">
            <a:extLst>
              <a:ext uri="{FF2B5EF4-FFF2-40B4-BE49-F238E27FC236}">
                <a16:creationId xmlns:a16="http://schemas.microsoft.com/office/drawing/2014/main" id="{01A2AE14-27FD-7660-9AB4-D93BD267088E}"/>
              </a:ext>
            </a:extLst>
          </p:cNvPr>
          <p:cNvSpPr txBox="1"/>
          <p:nvPr/>
        </p:nvSpPr>
        <p:spPr>
          <a:xfrm>
            <a:off x="10590525" y="4587873"/>
            <a:ext cx="645164"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
              </a:rPr>
              <a:t>CAXA</a:t>
            </a:r>
          </a:p>
        </p:txBody>
      </p:sp>
      <p:cxnSp>
        <p:nvCxnSpPr>
          <p:cNvPr id="27" name="直接连接符 28">
            <a:extLst>
              <a:ext uri="{FF2B5EF4-FFF2-40B4-BE49-F238E27FC236}">
                <a16:creationId xmlns:a16="http://schemas.microsoft.com/office/drawing/2014/main" id="{5FCDE1D8-5A13-6814-A98E-553FC48BE2F1}"/>
              </a:ext>
            </a:extLst>
          </p:cNvPr>
          <p:cNvCxnSpPr/>
          <p:nvPr/>
        </p:nvCxnSpPr>
        <p:spPr>
          <a:xfrm>
            <a:off x="685169" y="2971800"/>
            <a:ext cx="10821668" cy="18416"/>
          </a:xfrm>
          <a:prstGeom prst="straightConnector1">
            <a:avLst/>
          </a:prstGeom>
          <a:noFill/>
          <a:ln w="6345" cap="flat">
            <a:solidFill>
              <a:srgbClr val="5B9BD5"/>
            </a:solidFill>
            <a:prstDash val="solid"/>
            <a:miter/>
          </a:ln>
        </p:spPr>
      </p:cxnSp>
      <p:cxnSp>
        <p:nvCxnSpPr>
          <p:cNvPr id="28" name="直接连接符 29">
            <a:extLst>
              <a:ext uri="{FF2B5EF4-FFF2-40B4-BE49-F238E27FC236}">
                <a16:creationId xmlns:a16="http://schemas.microsoft.com/office/drawing/2014/main" id="{64FF1955-68AD-5F32-02EB-C51717EF7BE7}"/>
              </a:ext>
            </a:extLst>
          </p:cNvPr>
          <p:cNvCxnSpPr/>
          <p:nvPr/>
        </p:nvCxnSpPr>
        <p:spPr>
          <a:xfrm>
            <a:off x="2686050" y="1188720"/>
            <a:ext cx="0" cy="4063995"/>
          </a:xfrm>
          <a:prstGeom prst="straightConnector1">
            <a:avLst/>
          </a:prstGeom>
          <a:noFill/>
          <a:ln w="6345" cap="flat">
            <a:solidFill>
              <a:srgbClr val="5B9BD5"/>
            </a:solidFill>
            <a:prstDash val="solid"/>
            <a:miter/>
          </a:ln>
        </p:spPr>
      </p:cxnSp>
      <p:cxnSp>
        <p:nvCxnSpPr>
          <p:cNvPr id="29" name="直接连接符 30">
            <a:extLst>
              <a:ext uri="{FF2B5EF4-FFF2-40B4-BE49-F238E27FC236}">
                <a16:creationId xmlns:a16="http://schemas.microsoft.com/office/drawing/2014/main" id="{7C108987-F425-7A7E-7A90-AE243372E3CC}"/>
              </a:ext>
            </a:extLst>
          </p:cNvPr>
          <p:cNvCxnSpPr/>
          <p:nvPr/>
        </p:nvCxnSpPr>
        <p:spPr>
          <a:xfrm>
            <a:off x="685169" y="5049517"/>
            <a:ext cx="10821668" cy="18416"/>
          </a:xfrm>
          <a:prstGeom prst="straightConnector1">
            <a:avLst/>
          </a:prstGeom>
          <a:noFill/>
          <a:ln w="6345" cap="flat">
            <a:solidFill>
              <a:srgbClr val="5B9BD5"/>
            </a:solidFill>
            <a:prstDash val="solid"/>
            <a:miter/>
          </a:ln>
        </p:spPr>
      </p:cxnSp>
      <p:cxnSp>
        <p:nvCxnSpPr>
          <p:cNvPr id="30" name="直接连接符 34">
            <a:extLst>
              <a:ext uri="{FF2B5EF4-FFF2-40B4-BE49-F238E27FC236}">
                <a16:creationId xmlns:a16="http://schemas.microsoft.com/office/drawing/2014/main" id="{B505A4F3-BB53-6456-1651-2747D39EE144}"/>
              </a:ext>
            </a:extLst>
          </p:cNvPr>
          <p:cNvCxnSpPr/>
          <p:nvPr/>
        </p:nvCxnSpPr>
        <p:spPr>
          <a:xfrm>
            <a:off x="5021583" y="1188720"/>
            <a:ext cx="0" cy="4063995"/>
          </a:xfrm>
          <a:prstGeom prst="straightConnector1">
            <a:avLst/>
          </a:prstGeom>
          <a:noFill/>
          <a:ln w="6345" cap="flat">
            <a:solidFill>
              <a:srgbClr val="5B9BD5"/>
            </a:solidFill>
            <a:prstDash val="solid"/>
            <a:miter/>
          </a:ln>
        </p:spPr>
      </p:cxnSp>
      <p:cxnSp>
        <p:nvCxnSpPr>
          <p:cNvPr id="31" name="直接连接符 36">
            <a:extLst>
              <a:ext uri="{FF2B5EF4-FFF2-40B4-BE49-F238E27FC236}">
                <a16:creationId xmlns:a16="http://schemas.microsoft.com/office/drawing/2014/main" id="{385F1930-E409-1AB7-5F37-2CD1EB419111}"/>
              </a:ext>
            </a:extLst>
          </p:cNvPr>
          <p:cNvCxnSpPr/>
          <p:nvPr/>
        </p:nvCxnSpPr>
        <p:spPr>
          <a:xfrm>
            <a:off x="7326630" y="1246500"/>
            <a:ext cx="0" cy="4064006"/>
          </a:xfrm>
          <a:prstGeom prst="straightConnector1">
            <a:avLst/>
          </a:prstGeom>
          <a:noFill/>
          <a:ln w="6345" cap="flat">
            <a:solidFill>
              <a:srgbClr val="5B9BD5"/>
            </a:solidFill>
            <a:prstDash val="solid"/>
            <a:miter/>
          </a:ln>
        </p:spPr>
      </p:cxnSp>
      <p:cxnSp>
        <p:nvCxnSpPr>
          <p:cNvPr id="32" name="直接连接符 37">
            <a:extLst>
              <a:ext uri="{FF2B5EF4-FFF2-40B4-BE49-F238E27FC236}">
                <a16:creationId xmlns:a16="http://schemas.microsoft.com/office/drawing/2014/main" id="{45FE37F3-AA91-1D93-7503-77F5993AC70D}"/>
              </a:ext>
            </a:extLst>
          </p:cNvPr>
          <p:cNvCxnSpPr/>
          <p:nvPr/>
        </p:nvCxnSpPr>
        <p:spPr>
          <a:xfrm>
            <a:off x="9806940" y="1188720"/>
            <a:ext cx="0" cy="4063995"/>
          </a:xfrm>
          <a:prstGeom prst="straightConnector1">
            <a:avLst/>
          </a:prstGeom>
          <a:noFill/>
          <a:ln w="6345" cap="flat">
            <a:solidFill>
              <a:srgbClr val="5B9BD5"/>
            </a:solidFill>
            <a:prstDash val="solid"/>
            <a:miter/>
          </a:ln>
        </p:spPr>
      </p:cxnSp>
      <p:sp>
        <p:nvSpPr>
          <p:cNvPr id="33" name="文本框 16">
            <a:extLst>
              <a:ext uri="{FF2B5EF4-FFF2-40B4-BE49-F238E27FC236}">
                <a16:creationId xmlns:a16="http://schemas.microsoft.com/office/drawing/2014/main" id="{427830D5-26C2-478B-C2F0-E241D7C31F29}"/>
              </a:ext>
            </a:extLst>
          </p:cNvPr>
          <p:cNvSpPr txBox="1"/>
          <p:nvPr/>
        </p:nvSpPr>
        <p:spPr>
          <a:xfrm>
            <a:off x="890909" y="805184"/>
            <a:ext cx="2573651"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主流机械</a:t>
            </a:r>
            <a:r>
              <a:rPr lang="en-US" sz="2400" b="1" i="0" u="none" strike="noStrike" kern="1200" cap="none" spc="0" baseline="0">
                <a:solidFill>
                  <a:srgbClr val="0010DF"/>
                </a:solidFill>
                <a:uFillTx/>
                <a:latin typeface="黑体" pitchFamily="49"/>
                <a:ea typeface="黑体" pitchFamily="49"/>
                <a:cs typeface=""/>
              </a:rPr>
              <a:t>CAD</a:t>
            </a:r>
            <a:r>
              <a:rPr lang="zh-CN" sz="2400" b="1" i="0" u="none" strike="noStrike" kern="1200" cap="none" spc="0" baseline="0">
                <a:solidFill>
                  <a:srgbClr val="0010DF"/>
                </a:solidFill>
                <a:uFillTx/>
                <a:latin typeface="黑体" pitchFamily="49"/>
                <a:ea typeface="黑体" pitchFamily="49"/>
                <a:cs typeface=""/>
              </a:rPr>
              <a:t>软件</a:t>
            </a:r>
          </a:p>
        </p:txBody>
      </p:sp>
      <p:sp>
        <p:nvSpPr>
          <p:cNvPr id="34" name="流程图: 过程 38">
            <a:extLst>
              <a:ext uri="{FF2B5EF4-FFF2-40B4-BE49-F238E27FC236}">
                <a16:creationId xmlns:a16="http://schemas.microsoft.com/office/drawing/2014/main" id="{C9800B71-7AF7-D556-24A2-CDA6FDACED42}"/>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35" name="流程图: 过程 39">
            <a:extLst>
              <a:ext uri="{FF2B5EF4-FFF2-40B4-BE49-F238E27FC236}">
                <a16:creationId xmlns:a16="http://schemas.microsoft.com/office/drawing/2014/main" id="{B1200E3B-3F40-9E43-D0F1-8C13D6120AB5}"/>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36" name="矩形 40">
            <a:extLst>
              <a:ext uri="{FF2B5EF4-FFF2-40B4-BE49-F238E27FC236}">
                <a16:creationId xmlns:a16="http://schemas.microsoft.com/office/drawing/2014/main" id="{BD77900A-927D-41DD-D330-D492CDB90837}"/>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37" name="矩形 41">
            <a:extLst>
              <a:ext uri="{FF2B5EF4-FFF2-40B4-BE49-F238E27FC236}">
                <a16:creationId xmlns:a16="http://schemas.microsoft.com/office/drawing/2014/main" id="{F811FE6A-4B45-1164-F594-F02DC06E69E2}"/>
              </a:ext>
            </a:extLst>
          </p:cNvPr>
          <p:cNvSpPr/>
          <p:nvPr/>
        </p:nvSpPr>
        <p:spPr>
          <a:xfrm>
            <a:off x="1982474"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38" name="矩形 42">
            <a:extLst>
              <a:ext uri="{FF2B5EF4-FFF2-40B4-BE49-F238E27FC236}">
                <a16:creationId xmlns:a16="http://schemas.microsoft.com/office/drawing/2014/main" id="{2C1CCA4E-B0B6-042C-2BFD-810374EB0774}"/>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39" name="矩形 43">
            <a:extLst>
              <a:ext uri="{FF2B5EF4-FFF2-40B4-BE49-F238E27FC236}">
                <a16:creationId xmlns:a16="http://schemas.microsoft.com/office/drawing/2014/main" id="{98C0C39F-15E4-75C9-880C-E6880F6812BB}"/>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40" name="矩形 44">
            <a:extLst>
              <a:ext uri="{FF2B5EF4-FFF2-40B4-BE49-F238E27FC236}">
                <a16:creationId xmlns:a16="http://schemas.microsoft.com/office/drawing/2014/main" id="{8C10E898-A5F5-E99A-E3CC-C132A06304B6}"/>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41" name="矩形 51">
            <a:extLst>
              <a:ext uri="{FF2B5EF4-FFF2-40B4-BE49-F238E27FC236}">
                <a16:creationId xmlns:a16="http://schemas.microsoft.com/office/drawing/2014/main" id="{BD3BD761-5DF5-F550-055C-A8DC634B1FFF}"/>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42" name="矩形 52">
            <a:extLst>
              <a:ext uri="{FF2B5EF4-FFF2-40B4-BE49-F238E27FC236}">
                <a16:creationId xmlns:a16="http://schemas.microsoft.com/office/drawing/2014/main" id="{BE879D41-BD45-AE19-9408-17119845457D}"/>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43" name="矩形 53">
            <a:extLst>
              <a:ext uri="{FF2B5EF4-FFF2-40B4-BE49-F238E27FC236}">
                <a16:creationId xmlns:a16="http://schemas.microsoft.com/office/drawing/2014/main" id="{AD136757-A4A8-01D1-A5FC-E51E669FE5B5}"/>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44" name="矩形 54">
            <a:extLst>
              <a:ext uri="{FF2B5EF4-FFF2-40B4-BE49-F238E27FC236}">
                <a16:creationId xmlns:a16="http://schemas.microsoft.com/office/drawing/2014/main" id="{B221784C-0DBB-5059-8C79-29C2C1BA67A0}"/>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45" name="矩形 55">
            <a:extLst>
              <a:ext uri="{FF2B5EF4-FFF2-40B4-BE49-F238E27FC236}">
                <a16:creationId xmlns:a16="http://schemas.microsoft.com/office/drawing/2014/main" id="{0673412F-ADC9-7EB1-E39F-BEE71F232D2C}"/>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40">
    <p:spTree>
      <p:nvGrpSpPr>
        <p:cNvPr id="1" name=""/>
        <p:cNvGrpSpPr/>
        <p:nvPr/>
      </p:nvGrpSpPr>
      <p:grpSpPr>
        <a:xfrm>
          <a:off x="0" y="0"/>
          <a:ext cx="0" cy="0"/>
          <a:chOff x="0" y="0"/>
          <a:chExt cx="0" cy="0"/>
        </a:xfrm>
      </p:grpSpPr>
      <p:pic>
        <p:nvPicPr>
          <p:cNvPr id="2" name="图片 2" descr="搜狗截图2021030809583722">
            <a:extLst>
              <a:ext uri="{FF2B5EF4-FFF2-40B4-BE49-F238E27FC236}">
                <a16:creationId xmlns:a16="http://schemas.microsoft.com/office/drawing/2014/main" id="{A0D2D668-D79D-A57A-3D52-2168BC5018BE}"/>
              </a:ext>
            </a:extLst>
          </p:cNvPr>
          <p:cNvPicPr>
            <a:picLocks noChangeAspect="1"/>
          </p:cNvPicPr>
          <p:nvPr/>
        </p:nvPicPr>
        <p:blipFill>
          <a:blip r:embed="rId2"/>
          <a:srcRect l="24190" t="3710" r="5828" b="14135"/>
          <a:stretch>
            <a:fillRect/>
          </a:stretch>
        </p:blipFill>
        <p:spPr>
          <a:xfrm>
            <a:off x="1330964" y="1747518"/>
            <a:ext cx="3148334" cy="2179316"/>
          </a:xfrm>
          <a:prstGeom prst="rect">
            <a:avLst/>
          </a:prstGeom>
          <a:noFill/>
          <a:ln cap="flat">
            <a:noFill/>
          </a:ln>
        </p:spPr>
      </p:pic>
      <p:grpSp>
        <p:nvGrpSpPr>
          <p:cNvPr id="3" name="组合 17">
            <a:extLst>
              <a:ext uri="{FF2B5EF4-FFF2-40B4-BE49-F238E27FC236}">
                <a16:creationId xmlns:a16="http://schemas.microsoft.com/office/drawing/2014/main" id="{6733A41A-539B-0854-A0BF-6E198FEA8979}"/>
              </a:ext>
            </a:extLst>
          </p:cNvPr>
          <p:cNvGrpSpPr/>
          <p:nvPr/>
        </p:nvGrpSpPr>
        <p:grpSpPr>
          <a:xfrm>
            <a:off x="7939406" y="4063365"/>
            <a:ext cx="3432127" cy="2114549"/>
            <a:chOff x="7939406" y="4063365"/>
            <a:chExt cx="3432127" cy="2114549"/>
          </a:xfrm>
        </p:grpSpPr>
        <p:pic>
          <p:nvPicPr>
            <p:cNvPr id="4" name="图片 15">
              <a:extLst>
                <a:ext uri="{FF2B5EF4-FFF2-40B4-BE49-F238E27FC236}">
                  <a16:creationId xmlns:a16="http://schemas.microsoft.com/office/drawing/2014/main" id="{F4F9D97B-DBBB-8D60-DB02-82EEE8CE1A5F}"/>
                </a:ext>
              </a:extLst>
            </p:cNvPr>
            <p:cNvPicPr>
              <a:picLocks noChangeAspect="1"/>
            </p:cNvPicPr>
            <p:nvPr/>
          </p:nvPicPr>
          <p:blipFill>
            <a:blip r:embed="rId3"/>
            <a:stretch>
              <a:fillRect/>
            </a:stretch>
          </p:blipFill>
          <p:spPr>
            <a:xfrm>
              <a:off x="7939406" y="4063365"/>
              <a:ext cx="3432127" cy="2114549"/>
            </a:xfrm>
            <a:prstGeom prst="rect">
              <a:avLst/>
            </a:prstGeom>
            <a:noFill/>
            <a:ln cap="flat">
              <a:noFill/>
            </a:ln>
          </p:spPr>
        </p:pic>
        <p:pic>
          <p:nvPicPr>
            <p:cNvPr id="5" name="图片 16">
              <a:extLst>
                <a:ext uri="{FF2B5EF4-FFF2-40B4-BE49-F238E27FC236}">
                  <a16:creationId xmlns:a16="http://schemas.microsoft.com/office/drawing/2014/main" id="{6415C992-5A59-30C0-125F-B629F3E40A56}"/>
                </a:ext>
              </a:extLst>
            </p:cNvPr>
            <p:cNvPicPr>
              <a:picLocks noChangeAspect="1"/>
            </p:cNvPicPr>
            <p:nvPr/>
          </p:nvPicPr>
          <p:blipFill>
            <a:blip r:embed="rId4"/>
            <a:stretch>
              <a:fillRect/>
            </a:stretch>
          </p:blipFill>
          <p:spPr>
            <a:xfrm>
              <a:off x="9210742" y="4302215"/>
              <a:ext cx="1310289" cy="313172"/>
            </a:xfrm>
            <a:prstGeom prst="rect">
              <a:avLst/>
            </a:prstGeom>
            <a:noFill/>
            <a:ln w="63495" cap="flat">
              <a:solidFill>
                <a:srgbClr val="D63C1C"/>
              </a:solidFill>
              <a:prstDash val="solid"/>
              <a:miter/>
            </a:ln>
          </p:spPr>
        </p:pic>
      </p:grpSp>
      <p:sp>
        <p:nvSpPr>
          <p:cNvPr id="6" name="文本框 1">
            <a:extLst>
              <a:ext uri="{FF2B5EF4-FFF2-40B4-BE49-F238E27FC236}">
                <a16:creationId xmlns:a16="http://schemas.microsoft.com/office/drawing/2014/main" id="{705D8AC8-9806-84C0-008E-93C9F6BEFFBA}"/>
              </a:ext>
            </a:extLst>
          </p:cNvPr>
          <p:cNvSpPr txBox="1"/>
          <p:nvPr/>
        </p:nvSpPr>
        <p:spPr>
          <a:xfrm>
            <a:off x="1911352" y="1226823"/>
            <a:ext cx="7360920"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
              </a:rPr>
              <a:t>专利附图、工装制做、产品检验、</a:t>
            </a:r>
            <a:r>
              <a:rPr lang="zh-CN" sz="1800" b="0" i="0" u="none" strike="noStrike" kern="1200" cap="none" spc="0" baseline="0">
                <a:solidFill>
                  <a:srgbClr val="000000"/>
                </a:solidFill>
                <a:uFillTx/>
                <a:latin typeface="黑体" pitchFamily="49"/>
                <a:ea typeface="黑体" pitchFamily="49"/>
                <a:cs typeface=""/>
              </a:rPr>
              <a:t>方案布局、物资申购、机加工零件、技术要求等、</a:t>
            </a:r>
          </a:p>
        </p:txBody>
      </p:sp>
      <p:pic>
        <p:nvPicPr>
          <p:cNvPr id="7" name="图片 3" descr="搜狗截图20210308100915">
            <a:extLst>
              <a:ext uri="{FF2B5EF4-FFF2-40B4-BE49-F238E27FC236}">
                <a16:creationId xmlns:a16="http://schemas.microsoft.com/office/drawing/2014/main" id="{0C1BFC42-1042-D7BF-89A6-0934DB075D73}"/>
              </a:ext>
            </a:extLst>
          </p:cNvPr>
          <p:cNvPicPr>
            <a:picLocks noChangeAspect="1"/>
          </p:cNvPicPr>
          <p:nvPr/>
        </p:nvPicPr>
        <p:blipFill>
          <a:blip r:embed="rId5"/>
          <a:stretch>
            <a:fillRect/>
          </a:stretch>
        </p:blipFill>
        <p:spPr>
          <a:xfrm>
            <a:off x="8519793" y="1746888"/>
            <a:ext cx="2404743" cy="2179957"/>
          </a:xfrm>
          <a:prstGeom prst="rect">
            <a:avLst/>
          </a:prstGeom>
          <a:noFill/>
          <a:ln cap="flat">
            <a:noFill/>
          </a:ln>
        </p:spPr>
      </p:pic>
      <p:pic>
        <p:nvPicPr>
          <p:cNvPr id="8" name="图片 4" descr="223">
            <a:extLst>
              <a:ext uri="{FF2B5EF4-FFF2-40B4-BE49-F238E27FC236}">
                <a16:creationId xmlns:a16="http://schemas.microsoft.com/office/drawing/2014/main" id="{8665B47C-0447-A3B9-CB05-B9AA7D5A9ECD}"/>
              </a:ext>
            </a:extLst>
          </p:cNvPr>
          <p:cNvPicPr>
            <a:picLocks noChangeAspect="1"/>
          </p:cNvPicPr>
          <p:nvPr/>
        </p:nvPicPr>
        <p:blipFill>
          <a:blip r:embed="rId6"/>
          <a:stretch>
            <a:fillRect/>
          </a:stretch>
        </p:blipFill>
        <p:spPr>
          <a:xfrm>
            <a:off x="5120640" y="1772280"/>
            <a:ext cx="1698626" cy="2179957"/>
          </a:xfrm>
          <a:prstGeom prst="rect">
            <a:avLst/>
          </a:prstGeom>
          <a:noFill/>
          <a:ln cap="flat">
            <a:noFill/>
          </a:ln>
        </p:spPr>
      </p:pic>
      <p:grpSp>
        <p:nvGrpSpPr>
          <p:cNvPr id="9" name="组合 10">
            <a:extLst>
              <a:ext uri="{FF2B5EF4-FFF2-40B4-BE49-F238E27FC236}">
                <a16:creationId xmlns:a16="http://schemas.microsoft.com/office/drawing/2014/main" id="{071F2597-55EC-DC92-5340-DE4CD8566C82}"/>
              </a:ext>
            </a:extLst>
          </p:cNvPr>
          <p:cNvGrpSpPr/>
          <p:nvPr/>
        </p:nvGrpSpPr>
        <p:grpSpPr>
          <a:xfrm>
            <a:off x="1671952" y="4138931"/>
            <a:ext cx="2383785" cy="2038353"/>
            <a:chOff x="1671952" y="4138931"/>
            <a:chExt cx="2383785" cy="2038353"/>
          </a:xfrm>
        </p:grpSpPr>
        <p:pic>
          <p:nvPicPr>
            <p:cNvPr id="10" name="图片 6">
              <a:extLst>
                <a:ext uri="{FF2B5EF4-FFF2-40B4-BE49-F238E27FC236}">
                  <a16:creationId xmlns:a16="http://schemas.microsoft.com/office/drawing/2014/main" id="{C54842B8-1FD5-73D7-E8C9-3F760F42F387}"/>
                </a:ext>
              </a:extLst>
            </p:cNvPr>
            <p:cNvPicPr>
              <a:picLocks noChangeAspect="1"/>
            </p:cNvPicPr>
            <p:nvPr/>
          </p:nvPicPr>
          <p:blipFill>
            <a:blip r:embed="rId7"/>
            <a:stretch>
              <a:fillRect/>
            </a:stretch>
          </p:blipFill>
          <p:spPr>
            <a:xfrm>
              <a:off x="1671952" y="4138931"/>
              <a:ext cx="2383785" cy="2038353"/>
            </a:xfrm>
            <a:prstGeom prst="rect">
              <a:avLst/>
            </a:prstGeom>
            <a:noFill/>
            <a:ln cap="flat">
              <a:noFill/>
            </a:ln>
          </p:spPr>
        </p:pic>
        <p:pic>
          <p:nvPicPr>
            <p:cNvPr id="11" name="图片 9">
              <a:extLst>
                <a:ext uri="{FF2B5EF4-FFF2-40B4-BE49-F238E27FC236}">
                  <a16:creationId xmlns:a16="http://schemas.microsoft.com/office/drawing/2014/main" id="{FCD41804-EC24-0E90-FFCE-A44FE42E16E6}"/>
                </a:ext>
              </a:extLst>
            </p:cNvPr>
            <p:cNvPicPr>
              <a:picLocks noChangeAspect="1"/>
            </p:cNvPicPr>
            <p:nvPr/>
          </p:nvPicPr>
          <p:blipFill>
            <a:blip r:embed="rId8"/>
            <a:srcRect t="23007" b="14641"/>
            <a:stretch>
              <a:fillRect/>
            </a:stretch>
          </p:blipFill>
          <p:spPr>
            <a:xfrm>
              <a:off x="2107518" y="4366461"/>
              <a:ext cx="1301374" cy="375544"/>
            </a:xfrm>
            <a:prstGeom prst="rect">
              <a:avLst/>
            </a:prstGeom>
            <a:noFill/>
            <a:ln w="66678" cap="flat">
              <a:solidFill>
                <a:srgbClr val="D63C1C"/>
              </a:solidFill>
              <a:prstDash val="solid"/>
              <a:miter/>
            </a:ln>
          </p:spPr>
        </p:pic>
      </p:grpSp>
      <p:grpSp>
        <p:nvGrpSpPr>
          <p:cNvPr id="12" name="组合 14">
            <a:extLst>
              <a:ext uri="{FF2B5EF4-FFF2-40B4-BE49-F238E27FC236}">
                <a16:creationId xmlns:a16="http://schemas.microsoft.com/office/drawing/2014/main" id="{0000308B-8BF7-FB56-93D5-3AA98602E680}"/>
              </a:ext>
            </a:extLst>
          </p:cNvPr>
          <p:cNvGrpSpPr/>
          <p:nvPr/>
        </p:nvGrpSpPr>
        <p:grpSpPr>
          <a:xfrm>
            <a:off x="4780282" y="4138931"/>
            <a:ext cx="2379296" cy="2039139"/>
            <a:chOff x="4780282" y="4138931"/>
            <a:chExt cx="2379296" cy="2039139"/>
          </a:xfrm>
        </p:grpSpPr>
        <p:pic>
          <p:nvPicPr>
            <p:cNvPr id="13" name="图片 11">
              <a:extLst>
                <a:ext uri="{FF2B5EF4-FFF2-40B4-BE49-F238E27FC236}">
                  <a16:creationId xmlns:a16="http://schemas.microsoft.com/office/drawing/2014/main" id="{5BB0D53A-AD59-472E-D2D9-8DE4D74AB653}"/>
                </a:ext>
              </a:extLst>
            </p:cNvPr>
            <p:cNvPicPr>
              <a:picLocks noChangeAspect="1"/>
            </p:cNvPicPr>
            <p:nvPr/>
          </p:nvPicPr>
          <p:blipFill>
            <a:blip r:embed="rId9"/>
            <a:stretch>
              <a:fillRect/>
            </a:stretch>
          </p:blipFill>
          <p:spPr>
            <a:xfrm>
              <a:off x="4780282" y="4138931"/>
              <a:ext cx="2379296" cy="2039139"/>
            </a:xfrm>
            <a:prstGeom prst="rect">
              <a:avLst/>
            </a:prstGeom>
            <a:noFill/>
            <a:ln cap="flat">
              <a:noFill/>
            </a:ln>
          </p:spPr>
        </p:pic>
        <p:pic>
          <p:nvPicPr>
            <p:cNvPr id="14" name="图片 13">
              <a:extLst>
                <a:ext uri="{FF2B5EF4-FFF2-40B4-BE49-F238E27FC236}">
                  <a16:creationId xmlns:a16="http://schemas.microsoft.com/office/drawing/2014/main" id="{981981A1-2E7A-9A42-0291-284F8C69673E}"/>
                </a:ext>
              </a:extLst>
            </p:cNvPr>
            <p:cNvPicPr>
              <a:picLocks noChangeAspect="1"/>
            </p:cNvPicPr>
            <p:nvPr/>
          </p:nvPicPr>
          <p:blipFill>
            <a:blip r:embed="rId10"/>
            <a:stretch>
              <a:fillRect/>
            </a:stretch>
          </p:blipFill>
          <p:spPr>
            <a:xfrm>
              <a:off x="5154500" y="4366113"/>
              <a:ext cx="1630274" cy="376275"/>
            </a:xfrm>
            <a:prstGeom prst="rect">
              <a:avLst/>
            </a:prstGeom>
            <a:noFill/>
            <a:ln w="63495" cap="flat">
              <a:solidFill>
                <a:srgbClr val="D63C1C"/>
              </a:solidFill>
              <a:prstDash val="solid"/>
              <a:miter/>
            </a:ln>
          </p:spPr>
        </p:pic>
      </p:grpSp>
      <p:sp>
        <p:nvSpPr>
          <p:cNvPr id="15" name="文本框 18">
            <a:extLst>
              <a:ext uri="{FF2B5EF4-FFF2-40B4-BE49-F238E27FC236}">
                <a16:creationId xmlns:a16="http://schemas.microsoft.com/office/drawing/2014/main" id="{21D9ABDE-17F2-EA99-A6C6-63731FDFBF8A}"/>
              </a:ext>
            </a:extLst>
          </p:cNvPr>
          <p:cNvSpPr txBox="1"/>
          <p:nvPr/>
        </p:nvSpPr>
        <p:spPr>
          <a:xfrm>
            <a:off x="595631" y="765179"/>
            <a:ext cx="2516501" cy="829946"/>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黑体" pitchFamily="49"/>
              </a:rPr>
              <a:t>学习制图目的</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a:solidFill>
                <a:srgbClr val="0010DF"/>
              </a:solidFill>
              <a:uFillTx/>
              <a:latin typeface="黑体" pitchFamily="49"/>
              <a:ea typeface="黑体" pitchFamily="49"/>
              <a:cs typeface="黑体" pitchFamily="49"/>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808FB73-2216-079C-B252-17D43F7A6C92}"/>
              </a:ext>
            </a:extLst>
          </p:cNvPr>
          <p:cNvPicPr>
            <a:picLocks noChangeAspect="1"/>
          </p:cNvPicPr>
          <p:nvPr/>
        </p:nvPicPr>
        <p:blipFill>
          <a:blip r:embed="rId3"/>
          <a:srcRect r="37067"/>
          <a:stretch>
            <a:fillRect/>
          </a:stretch>
        </p:blipFill>
        <p:spPr>
          <a:xfrm>
            <a:off x="1452881" y="4063365"/>
            <a:ext cx="3182624" cy="2095503"/>
          </a:xfrm>
          <a:prstGeom prst="rect">
            <a:avLst/>
          </a:prstGeom>
          <a:noFill/>
          <a:ln cap="flat">
            <a:noFill/>
          </a:ln>
        </p:spPr>
      </p:pic>
      <p:sp>
        <p:nvSpPr>
          <p:cNvPr id="3" name="文本框 1">
            <a:extLst>
              <a:ext uri="{FF2B5EF4-FFF2-40B4-BE49-F238E27FC236}">
                <a16:creationId xmlns:a16="http://schemas.microsoft.com/office/drawing/2014/main" id="{C3803A81-99C4-BC1D-1496-2282B7F83C5A}"/>
              </a:ext>
            </a:extLst>
          </p:cNvPr>
          <p:cNvSpPr txBox="1"/>
          <p:nvPr/>
        </p:nvSpPr>
        <p:spPr>
          <a:xfrm>
            <a:off x="5927085" y="805184"/>
            <a:ext cx="5605143" cy="36925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1.dwg: </a:t>
            </a:r>
            <a:r>
              <a:rPr lang="zh-CN" sz="1800" b="0" i="0" u="none" strike="noStrike" kern="1200" cap="none" spc="0" baseline="0">
                <a:solidFill>
                  <a:srgbClr val="000000"/>
                </a:solidFill>
                <a:uFillTx/>
                <a:latin typeface="黑体" pitchFamily="49"/>
                <a:ea typeface="黑体" pitchFamily="49"/>
                <a:cs typeface="黑体" pitchFamily="49"/>
              </a:rPr>
              <a:t>是CAD图纸文件的</a:t>
            </a:r>
            <a:r>
              <a:rPr lang="zh-CN" sz="1800" b="0" i="0" u="none" strike="noStrike" kern="1200" cap="none" spc="0" baseline="0">
                <a:solidFill>
                  <a:srgbClr val="0010DF"/>
                </a:solidFill>
                <a:uFillTx/>
                <a:latin typeface="黑体" pitchFamily="49"/>
                <a:ea typeface="黑体" pitchFamily="49"/>
                <a:cs typeface="黑体" pitchFamily="49"/>
              </a:rPr>
              <a:t>标准文件格式</a:t>
            </a:r>
            <a:r>
              <a:rPr lang="zh-CN" sz="1800" b="0" i="0" u="none" strike="noStrike" kern="1200" cap="none" spc="0" baseline="0">
                <a:solidFill>
                  <a:srgbClr val="000000"/>
                </a:solidFill>
                <a:uFillTx/>
                <a:latin typeface="黑体" pitchFamily="49"/>
                <a:ea typeface="黑体" pitchFamily="49"/>
                <a:cs typeface="黑体" pitchFamily="49"/>
              </a:rPr>
              <a:t>。 通常情况下，cad 文件默认保存为此种格式。</a:t>
            </a:r>
            <a:r>
              <a:rPr lang="zh-CN" sz="1800" b="0" i="0" u="none" strike="noStrike" kern="1200" cap="none" spc="0" baseline="0">
                <a:solidFill>
                  <a:srgbClr val="0010DF"/>
                </a:solidFill>
                <a:uFillTx/>
                <a:latin typeface="黑体" pitchFamily="49"/>
                <a:ea typeface="黑体" pitchFamily="49"/>
                <a:cs typeface="黑体" pitchFamily="49"/>
              </a:rPr>
              <a:t>可以存三维</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2.dws:</a:t>
            </a:r>
            <a:r>
              <a:rPr lang="zh-CN" sz="1800" b="0" i="0" u="none" strike="noStrike" kern="1200" cap="none" spc="0" baseline="0">
                <a:solidFill>
                  <a:srgbClr val="000000"/>
                </a:solidFill>
                <a:uFillTx/>
                <a:latin typeface="黑体" pitchFamily="49"/>
                <a:ea typeface="黑体" pitchFamily="49"/>
                <a:cs typeface="黑体" pitchFamily="49"/>
              </a:rPr>
              <a:t>为了保护自己的文档,可以将CAD图形用DWS的格式保存。DWS格式的文档,</a:t>
            </a:r>
            <a:r>
              <a:rPr lang="zh-CN" sz="1800" b="0" i="0" u="none" strike="noStrike" kern="1200" cap="none" spc="0" baseline="0">
                <a:solidFill>
                  <a:srgbClr val="0010DF"/>
                </a:solidFill>
                <a:uFillTx/>
                <a:latin typeface="黑体" pitchFamily="49"/>
                <a:ea typeface="黑体" pitchFamily="49"/>
                <a:cs typeface="黑体" pitchFamily="49"/>
              </a:rPr>
              <a:t>只能查看,不能修改仅限</a:t>
            </a:r>
            <a:r>
              <a:rPr lang="en-US" sz="1800" b="0" i="0" u="none" strike="noStrike" kern="1200" cap="none" spc="0" baseline="0">
                <a:solidFill>
                  <a:srgbClr val="0010DF"/>
                </a:solidFill>
                <a:uFillTx/>
                <a:latin typeface="黑体" pitchFamily="49"/>
                <a:ea typeface="黑体" pitchFamily="49"/>
                <a:cs typeface="黑体" pitchFamily="49"/>
              </a:rPr>
              <a:t>AutoCAD.</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3.dwt: 是</a:t>
            </a:r>
            <a:r>
              <a:rPr lang="en-US" sz="1800" b="0" i="0" u="none" strike="noStrike" kern="1200" cap="none" spc="0" baseline="0">
                <a:solidFill>
                  <a:srgbClr val="0010DF"/>
                </a:solidFill>
                <a:uFillTx/>
                <a:latin typeface="黑体" pitchFamily="49"/>
                <a:ea typeface="黑体" pitchFamily="49"/>
                <a:cs typeface="黑体" pitchFamily="49"/>
              </a:rPr>
              <a:t>AutoCAD</a:t>
            </a:r>
            <a:r>
              <a:rPr lang="zh-CN" sz="1800" b="0" i="0" u="none" strike="noStrike" kern="1200" cap="none" spc="0" baseline="0">
                <a:solidFill>
                  <a:srgbClr val="000000"/>
                </a:solidFill>
                <a:uFillTx/>
                <a:latin typeface="黑体" pitchFamily="49"/>
                <a:ea typeface="黑体" pitchFamily="49"/>
                <a:cs typeface="黑体" pitchFamily="49"/>
              </a:rPr>
              <a:t>的</a:t>
            </a:r>
            <a:r>
              <a:rPr lang="zh-CN" sz="1800" b="0" i="0" u="none" strike="noStrike" kern="1200" cap="none" spc="0" baseline="0">
                <a:solidFill>
                  <a:srgbClr val="0010DF"/>
                </a:solidFill>
                <a:uFillTx/>
                <a:latin typeface="黑体" pitchFamily="49"/>
                <a:ea typeface="黑体" pitchFamily="49"/>
                <a:cs typeface="黑体" pitchFamily="49"/>
              </a:rPr>
              <a:t>模板文件。</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4.dxf:</a:t>
            </a:r>
            <a:r>
              <a:rPr lang="en-US" sz="1800" b="0" i="0" u="none" strike="noStrike" kern="1200" cap="none" spc="0" baseline="0">
                <a:solidFill>
                  <a:srgbClr val="000000"/>
                </a:solidFill>
                <a:uFillTx/>
                <a:latin typeface="黑体" pitchFamily="49"/>
                <a:ea typeface="黑体" pitchFamily="49"/>
                <a:cs typeface="黑体" pitchFamily="49"/>
              </a:rPr>
              <a:t> </a:t>
            </a:r>
            <a:r>
              <a:rPr lang="zh-CN" sz="1800" b="0" i="0" u="none" strike="noStrike" kern="1200" cap="none" spc="0" baseline="0">
                <a:solidFill>
                  <a:srgbClr val="000000"/>
                </a:solidFill>
                <a:uFillTx/>
                <a:latin typeface="黑体" pitchFamily="49"/>
                <a:ea typeface="黑体" pitchFamily="49"/>
                <a:cs typeface="黑体" pitchFamily="49"/>
              </a:rPr>
              <a:t>可以将图形输出为 DXF（</a:t>
            </a:r>
            <a:r>
              <a:rPr lang="zh-CN" sz="1800" b="0" i="0" u="none" strike="noStrike" kern="1200" cap="none" spc="0" baseline="0">
                <a:solidFill>
                  <a:srgbClr val="0010DF"/>
                </a:solidFill>
                <a:uFillTx/>
                <a:latin typeface="黑体" pitchFamily="49"/>
                <a:ea typeface="黑体" pitchFamily="49"/>
                <a:cs typeface="黑体" pitchFamily="49"/>
              </a:rPr>
              <a:t>图形交换格式</a:t>
            </a:r>
            <a:r>
              <a:rPr lang="zh-CN" sz="1800" b="0" i="0" u="none" strike="noStrike" kern="1200" cap="none" spc="0" baseline="0">
                <a:solidFill>
                  <a:srgbClr val="000000"/>
                </a:solidFill>
                <a:uFillTx/>
                <a:latin typeface="黑体" pitchFamily="49"/>
                <a:ea typeface="黑体" pitchFamily="49"/>
                <a:cs typeface="黑体" pitchFamily="49"/>
              </a:rPr>
              <a:t>）文件。</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黑体" pitchFamily="49"/>
                <a:ea typeface="黑体" pitchFamily="49"/>
                <a:cs typeface="黑体" pitchFamily="49"/>
              </a:rPr>
              <a:t>5.</a:t>
            </a:r>
            <a:r>
              <a:rPr lang="en-US" sz="1800" b="1" i="0" u="none" strike="noStrike" kern="1200" cap="none" spc="0" baseline="0">
                <a:solidFill>
                  <a:srgbClr val="0010DF"/>
                </a:solidFill>
                <a:uFillTx/>
                <a:latin typeface="黑体" pitchFamily="49"/>
                <a:ea typeface="黑体" pitchFamily="49"/>
                <a:cs typeface="黑体" pitchFamily="49"/>
              </a:rPr>
              <a:t>dwg</a:t>
            </a:r>
            <a:r>
              <a:rPr lang="zh-CN" sz="1800" b="1" i="0" u="none" strike="noStrike" kern="1200" cap="none" spc="0" baseline="0">
                <a:solidFill>
                  <a:srgbClr val="0010DF"/>
                </a:solidFill>
                <a:uFillTx/>
                <a:latin typeface="黑体" pitchFamily="49"/>
                <a:ea typeface="黑体" pitchFamily="49"/>
                <a:cs typeface="黑体" pitchFamily="49"/>
              </a:rPr>
              <a:t>比</a:t>
            </a:r>
            <a:r>
              <a:rPr lang="en-US" sz="1800" b="1" i="0" u="none" strike="noStrike" kern="1200" cap="none" spc="0" baseline="0">
                <a:solidFill>
                  <a:srgbClr val="0010DF"/>
                </a:solidFill>
                <a:uFillTx/>
                <a:latin typeface="黑体" pitchFamily="49"/>
                <a:ea typeface="黑体" pitchFamily="49"/>
                <a:cs typeface="黑体" pitchFamily="49"/>
              </a:rPr>
              <a:t>dxf </a:t>
            </a:r>
            <a:r>
              <a:rPr lang="zh-CN" sz="1800" b="1" i="0" u="none" strike="noStrike" kern="1200" cap="none" spc="0" baseline="0">
                <a:solidFill>
                  <a:srgbClr val="0010DF"/>
                </a:solidFill>
                <a:uFillTx/>
                <a:latin typeface="黑体" pitchFamily="49"/>
                <a:ea typeface="黑体" pitchFamily="49"/>
                <a:cs typeface="黑体" pitchFamily="49"/>
              </a:rPr>
              <a:t>文件小</a:t>
            </a:r>
            <a:r>
              <a:rPr lang="en-US" sz="1800" b="0" i="0" u="none" strike="noStrike" kern="1200" cap="none" spc="0" baseline="0">
                <a:solidFill>
                  <a:srgbClr val="000000"/>
                </a:solidFill>
                <a:uFillTx/>
                <a:latin typeface="黑体" pitchFamily="49"/>
                <a:ea typeface="黑体" pitchFamily="49"/>
                <a:cs typeface="黑体" pitchFamily="49"/>
              </a:rPr>
              <a:t> DWG数据是经过压缩的，默认的DXF文件是纯文本的</a:t>
            </a:r>
          </a:p>
        </p:txBody>
      </p:sp>
      <p:sp>
        <p:nvSpPr>
          <p:cNvPr id="4" name="文本框 5">
            <a:extLst>
              <a:ext uri="{FF2B5EF4-FFF2-40B4-BE49-F238E27FC236}">
                <a16:creationId xmlns:a16="http://schemas.microsoft.com/office/drawing/2014/main" id="{BA9FCE77-9424-6384-BD09-469031D53254}"/>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图纸格式</a:t>
            </a:r>
          </a:p>
        </p:txBody>
      </p:sp>
      <p:pic>
        <p:nvPicPr>
          <p:cNvPr id="5" name="图片 2" descr="66">
            <a:extLst>
              <a:ext uri="{FF2B5EF4-FFF2-40B4-BE49-F238E27FC236}">
                <a16:creationId xmlns:a16="http://schemas.microsoft.com/office/drawing/2014/main" id="{94301AA6-1B05-B1E8-B112-6A2C5EFEE2D6}"/>
              </a:ext>
            </a:extLst>
          </p:cNvPr>
          <p:cNvPicPr>
            <a:picLocks noChangeAspect="1"/>
          </p:cNvPicPr>
          <p:nvPr/>
        </p:nvPicPr>
        <p:blipFill>
          <a:blip r:embed="rId4"/>
          <a:stretch>
            <a:fillRect/>
          </a:stretch>
        </p:blipFill>
        <p:spPr>
          <a:xfrm>
            <a:off x="1452881" y="1262384"/>
            <a:ext cx="3847466" cy="2628899"/>
          </a:xfrm>
          <a:prstGeom prst="rect">
            <a:avLst/>
          </a:prstGeom>
          <a:noFill/>
          <a:ln cap="flat">
            <a:noFill/>
          </a:ln>
        </p:spPr>
      </p:pic>
      <p:sp>
        <p:nvSpPr>
          <p:cNvPr id="6" name="流程图: 过程 14">
            <a:extLst>
              <a:ext uri="{FF2B5EF4-FFF2-40B4-BE49-F238E27FC236}">
                <a16:creationId xmlns:a16="http://schemas.microsoft.com/office/drawing/2014/main" id="{CD5A8A85-4B3A-B5E7-90E6-A78157F47C59}"/>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流程图: 过程 10">
            <a:extLst>
              <a:ext uri="{FF2B5EF4-FFF2-40B4-BE49-F238E27FC236}">
                <a16:creationId xmlns:a16="http://schemas.microsoft.com/office/drawing/2014/main" id="{9606BC93-E157-C067-D86C-9400BC97EB25}"/>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11">
            <a:extLst>
              <a:ext uri="{FF2B5EF4-FFF2-40B4-BE49-F238E27FC236}">
                <a16:creationId xmlns:a16="http://schemas.microsoft.com/office/drawing/2014/main" id="{3792D820-1160-2D51-800B-0A3EEA1C7C61}"/>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9" name="矩形 13">
            <a:extLst>
              <a:ext uri="{FF2B5EF4-FFF2-40B4-BE49-F238E27FC236}">
                <a16:creationId xmlns:a16="http://schemas.microsoft.com/office/drawing/2014/main" id="{891E1FEB-1800-2C54-42F9-983EDD855F4B}"/>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0" name="矩形 15">
            <a:extLst>
              <a:ext uri="{FF2B5EF4-FFF2-40B4-BE49-F238E27FC236}">
                <a16:creationId xmlns:a16="http://schemas.microsoft.com/office/drawing/2014/main" id="{12ECA319-D99A-A2ED-D085-D904B89A00E2}"/>
              </a:ext>
            </a:extLst>
          </p:cNvPr>
          <p:cNvSpPr/>
          <p:nvPr/>
        </p:nvSpPr>
        <p:spPr>
          <a:xfrm>
            <a:off x="2802892"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1" name="矩形 16">
            <a:extLst>
              <a:ext uri="{FF2B5EF4-FFF2-40B4-BE49-F238E27FC236}">
                <a16:creationId xmlns:a16="http://schemas.microsoft.com/office/drawing/2014/main" id="{AC2AE847-049E-587C-9234-820F2962E843}"/>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2" name="矩形 17">
            <a:extLst>
              <a:ext uri="{FF2B5EF4-FFF2-40B4-BE49-F238E27FC236}">
                <a16:creationId xmlns:a16="http://schemas.microsoft.com/office/drawing/2014/main" id="{DB316EAB-174C-3C99-6DD5-14462F8DC869}"/>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3" name="矩形 24">
            <a:extLst>
              <a:ext uri="{FF2B5EF4-FFF2-40B4-BE49-F238E27FC236}">
                <a16:creationId xmlns:a16="http://schemas.microsoft.com/office/drawing/2014/main" id="{2355F315-C77C-F111-01F8-A1B1C6D8C85C}"/>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4" name="矩形 25">
            <a:extLst>
              <a:ext uri="{FF2B5EF4-FFF2-40B4-BE49-F238E27FC236}">
                <a16:creationId xmlns:a16="http://schemas.microsoft.com/office/drawing/2014/main" id="{755CA19D-994C-0EE7-E8D5-FE825C1C1C06}"/>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5" name="矩形 26">
            <a:extLst>
              <a:ext uri="{FF2B5EF4-FFF2-40B4-BE49-F238E27FC236}">
                <a16:creationId xmlns:a16="http://schemas.microsoft.com/office/drawing/2014/main" id="{AF655281-41D5-0CA6-D005-5C7A31A3F56A}"/>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6" name="矩形 27">
            <a:extLst>
              <a:ext uri="{FF2B5EF4-FFF2-40B4-BE49-F238E27FC236}">
                <a16:creationId xmlns:a16="http://schemas.microsoft.com/office/drawing/2014/main" id="{B1E4E04F-1F0D-A38B-3524-4A7F0E128039}"/>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17" name="矩形 28">
            <a:extLst>
              <a:ext uri="{FF2B5EF4-FFF2-40B4-BE49-F238E27FC236}">
                <a16:creationId xmlns:a16="http://schemas.microsoft.com/office/drawing/2014/main" id="{F7A7E7B1-F1F0-9600-0CA5-19FB4487A0F1}"/>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pic>
        <p:nvPicPr>
          <p:cNvPr id="18" name="图片 3">
            <a:extLst>
              <a:ext uri="{FF2B5EF4-FFF2-40B4-BE49-F238E27FC236}">
                <a16:creationId xmlns:a16="http://schemas.microsoft.com/office/drawing/2014/main" id="{B4145E2B-43C4-B355-20B5-36615D0248AA}"/>
              </a:ext>
            </a:extLst>
          </p:cNvPr>
          <p:cNvPicPr>
            <a:picLocks noChangeAspect="1"/>
          </p:cNvPicPr>
          <p:nvPr/>
        </p:nvPicPr>
        <p:blipFill>
          <a:blip r:embed="rId5"/>
          <a:srcRect t="10833" b="14907"/>
          <a:stretch>
            <a:fillRect/>
          </a:stretch>
        </p:blipFill>
        <p:spPr>
          <a:xfrm>
            <a:off x="7092315" y="4573901"/>
            <a:ext cx="2914650" cy="1018541"/>
          </a:xfrm>
          <a:prstGeom prst="rect">
            <a:avLst/>
          </a:prstGeom>
          <a:noFill/>
          <a:ln cap="flat">
            <a:noFill/>
          </a:ln>
        </p:spPr>
      </p:pic>
      <p:sp>
        <p:nvSpPr>
          <p:cNvPr id="19" name="文本框 4">
            <a:extLst>
              <a:ext uri="{FF2B5EF4-FFF2-40B4-BE49-F238E27FC236}">
                <a16:creationId xmlns:a16="http://schemas.microsoft.com/office/drawing/2014/main" id="{425E9528-6D69-2360-6E86-72904C4671D4}"/>
              </a:ext>
            </a:extLst>
          </p:cNvPr>
          <p:cNvSpPr txBox="1"/>
          <p:nvPr/>
        </p:nvSpPr>
        <p:spPr>
          <a:xfrm>
            <a:off x="7469504" y="5790566"/>
            <a:ext cx="529593"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DXF</a:t>
            </a:r>
            <a:endParaRPr lang="en-US" sz="1800" b="0" i="0" u="none" strike="noStrike" kern="1200" cap="none" spc="0" baseline="0">
              <a:solidFill>
                <a:srgbClr val="000000"/>
              </a:solidFill>
              <a:uFillTx/>
              <a:latin typeface="Arial" pitchFamily="34"/>
              <a:ea typeface="宋体" pitchFamily="2"/>
              <a:cs typeface=""/>
            </a:endParaRPr>
          </a:p>
        </p:txBody>
      </p:sp>
      <p:sp>
        <p:nvSpPr>
          <p:cNvPr id="20" name="文本框 8">
            <a:extLst>
              <a:ext uri="{FF2B5EF4-FFF2-40B4-BE49-F238E27FC236}">
                <a16:creationId xmlns:a16="http://schemas.microsoft.com/office/drawing/2014/main" id="{8DEA1AED-0017-3EFD-91F6-D3A6B842BFFE}"/>
              </a:ext>
            </a:extLst>
          </p:cNvPr>
          <p:cNvSpPr txBox="1"/>
          <p:nvPr/>
        </p:nvSpPr>
        <p:spPr>
          <a:xfrm>
            <a:off x="9225911" y="5790566"/>
            <a:ext cx="529593"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DWG</a:t>
            </a:r>
            <a:endParaRPr lang="en-US" sz="1800" b="0" i="0" u="none" strike="noStrike" kern="1200" cap="none" spc="0" baseline="0">
              <a:solidFill>
                <a:srgbClr val="000000"/>
              </a:solidFill>
              <a:uFillTx/>
              <a:latin typeface="Arial" pitchFamily="34"/>
              <a:ea typeface="宋体" pitchFamily="2"/>
              <a:cs typefac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381">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2981C60-9C41-8798-86CC-839CA01FC116}"/>
              </a:ext>
            </a:extLst>
          </p:cNvPr>
          <p:cNvSpPr txBox="1"/>
          <p:nvPr/>
        </p:nvSpPr>
        <p:spPr>
          <a:xfrm>
            <a:off x="890909" y="805184"/>
            <a:ext cx="2114549"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点线面</a:t>
            </a:r>
          </a:p>
        </p:txBody>
      </p:sp>
      <p:pic>
        <p:nvPicPr>
          <p:cNvPr id="3" name="图片 1" descr="2">
            <a:extLst>
              <a:ext uri="{FF2B5EF4-FFF2-40B4-BE49-F238E27FC236}">
                <a16:creationId xmlns:a16="http://schemas.microsoft.com/office/drawing/2014/main" id="{E0B8E1D0-E594-3C4F-6372-45D897331F06}"/>
              </a:ext>
            </a:extLst>
          </p:cNvPr>
          <p:cNvPicPr>
            <a:picLocks noChangeAspect="1"/>
          </p:cNvPicPr>
          <p:nvPr/>
        </p:nvPicPr>
        <p:blipFill>
          <a:blip r:embed="rId3"/>
          <a:stretch>
            <a:fillRect/>
          </a:stretch>
        </p:blipFill>
        <p:spPr>
          <a:xfrm>
            <a:off x="3702369" y="1828169"/>
            <a:ext cx="3943349" cy="3749670"/>
          </a:xfrm>
          <a:prstGeom prst="rect">
            <a:avLst/>
          </a:prstGeom>
          <a:noFill/>
          <a:ln cap="flat">
            <a:noFill/>
          </a:ln>
        </p:spPr>
      </p:pic>
      <p:sp>
        <p:nvSpPr>
          <p:cNvPr id="4" name="流程图: 过程 1">
            <a:extLst>
              <a:ext uri="{FF2B5EF4-FFF2-40B4-BE49-F238E27FC236}">
                <a16:creationId xmlns:a16="http://schemas.microsoft.com/office/drawing/2014/main" id="{B457F88C-EA38-0F1A-340B-3D1B91C6B9A7}"/>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5" name="流程图: 过程 3">
            <a:extLst>
              <a:ext uri="{FF2B5EF4-FFF2-40B4-BE49-F238E27FC236}">
                <a16:creationId xmlns:a16="http://schemas.microsoft.com/office/drawing/2014/main" id="{8A66693E-1B56-0274-0C91-E42F3D4218A4}"/>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矩形 5">
            <a:extLst>
              <a:ext uri="{FF2B5EF4-FFF2-40B4-BE49-F238E27FC236}">
                <a16:creationId xmlns:a16="http://schemas.microsoft.com/office/drawing/2014/main" id="{32BC69AA-2DEB-777D-26BD-644950BB1B42}"/>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7" name="矩形 12">
            <a:extLst>
              <a:ext uri="{FF2B5EF4-FFF2-40B4-BE49-F238E27FC236}">
                <a16:creationId xmlns:a16="http://schemas.microsoft.com/office/drawing/2014/main" id="{5CAA92C2-D3CD-C148-6953-DF2745C0179D}"/>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8" name="矩形 17">
            <a:extLst>
              <a:ext uri="{FF2B5EF4-FFF2-40B4-BE49-F238E27FC236}">
                <a16:creationId xmlns:a16="http://schemas.microsoft.com/office/drawing/2014/main" id="{4E7A3D0C-401C-3524-C8B8-B5A0EE9875A9}"/>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9" name="矩形 18">
            <a:extLst>
              <a:ext uri="{FF2B5EF4-FFF2-40B4-BE49-F238E27FC236}">
                <a16:creationId xmlns:a16="http://schemas.microsoft.com/office/drawing/2014/main" id="{82DCFC81-388A-8F7D-3FA1-FB2232604F74}"/>
              </a:ext>
            </a:extLst>
          </p:cNvPr>
          <p:cNvSpPr/>
          <p:nvPr/>
        </p:nvSpPr>
        <p:spPr>
          <a:xfrm>
            <a:off x="3623310"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0" name="矩形 19">
            <a:extLst>
              <a:ext uri="{FF2B5EF4-FFF2-40B4-BE49-F238E27FC236}">
                <a16:creationId xmlns:a16="http://schemas.microsoft.com/office/drawing/2014/main" id="{98D8A760-2B3E-A8BA-DE75-B88FE8073959}"/>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1" name="矩形 20">
            <a:extLst>
              <a:ext uri="{FF2B5EF4-FFF2-40B4-BE49-F238E27FC236}">
                <a16:creationId xmlns:a16="http://schemas.microsoft.com/office/drawing/2014/main" id="{D0C55225-B0B7-70BF-1461-5FC8697B7244}"/>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2" name="矩形 21">
            <a:extLst>
              <a:ext uri="{FF2B5EF4-FFF2-40B4-BE49-F238E27FC236}">
                <a16:creationId xmlns:a16="http://schemas.microsoft.com/office/drawing/2014/main" id="{A3274F2E-46E9-B27F-3C25-0AAD28E04EC7}"/>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3" name="矩形 22">
            <a:extLst>
              <a:ext uri="{FF2B5EF4-FFF2-40B4-BE49-F238E27FC236}">
                <a16:creationId xmlns:a16="http://schemas.microsoft.com/office/drawing/2014/main" id="{388251AE-92BD-1B98-2B3C-5B0855E4D9B8}"/>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4" name="矩形 23">
            <a:extLst>
              <a:ext uri="{FF2B5EF4-FFF2-40B4-BE49-F238E27FC236}">
                <a16:creationId xmlns:a16="http://schemas.microsoft.com/office/drawing/2014/main" id="{7696115E-1E5D-F5FB-0649-D9C575AC63C8}"/>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15" name="矩形 24">
            <a:extLst>
              <a:ext uri="{FF2B5EF4-FFF2-40B4-BE49-F238E27FC236}">
                <a16:creationId xmlns:a16="http://schemas.microsoft.com/office/drawing/2014/main" id="{9AA54CEB-F2D7-37D3-B1C4-3E2F9382754E}"/>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495">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0CE854-B8D4-F91A-6FE7-879CF9B4A4A2}"/>
              </a:ext>
            </a:extLst>
          </p:cNvPr>
          <p:cNvSpPr txBox="1"/>
          <p:nvPr/>
        </p:nvSpPr>
        <p:spPr>
          <a:xfrm>
            <a:off x="890909" y="805184"/>
            <a:ext cx="290067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坐标系</a:t>
            </a:r>
          </a:p>
        </p:txBody>
      </p:sp>
      <p:grpSp>
        <p:nvGrpSpPr>
          <p:cNvPr id="3" name="组合 20">
            <a:extLst>
              <a:ext uri="{FF2B5EF4-FFF2-40B4-BE49-F238E27FC236}">
                <a16:creationId xmlns:a16="http://schemas.microsoft.com/office/drawing/2014/main" id="{2AE3CEE4-3F11-3459-CCEB-69429D9B6B58}"/>
              </a:ext>
            </a:extLst>
          </p:cNvPr>
          <p:cNvGrpSpPr/>
          <p:nvPr/>
        </p:nvGrpSpPr>
        <p:grpSpPr>
          <a:xfrm>
            <a:off x="1010924" y="2588894"/>
            <a:ext cx="3368036" cy="1400175"/>
            <a:chOff x="1010924" y="2588894"/>
            <a:chExt cx="3368036" cy="1400175"/>
          </a:xfrm>
        </p:grpSpPr>
        <p:pic>
          <p:nvPicPr>
            <p:cNvPr id="4" name="图片 3">
              <a:extLst>
                <a:ext uri="{FF2B5EF4-FFF2-40B4-BE49-F238E27FC236}">
                  <a16:creationId xmlns:a16="http://schemas.microsoft.com/office/drawing/2014/main" id="{3ACE780F-6A63-AFC7-2229-255372FF5640}"/>
                </a:ext>
              </a:extLst>
            </p:cNvPr>
            <p:cNvPicPr>
              <a:picLocks noChangeAspect="1"/>
            </p:cNvPicPr>
            <p:nvPr/>
          </p:nvPicPr>
          <p:blipFill>
            <a:blip r:embed="rId3"/>
            <a:stretch>
              <a:fillRect/>
            </a:stretch>
          </p:blipFill>
          <p:spPr>
            <a:xfrm>
              <a:off x="2888617" y="2588894"/>
              <a:ext cx="1490343" cy="1353824"/>
            </a:xfrm>
            <a:prstGeom prst="rect">
              <a:avLst/>
            </a:prstGeom>
            <a:noFill/>
            <a:ln cap="flat">
              <a:noFill/>
            </a:ln>
          </p:spPr>
        </p:pic>
        <p:pic>
          <p:nvPicPr>
            <p:cNvPr id="5" name="图片 4">
              <a:extLst>
                <a:ext uri="{FF2B5EF4-FFF2-40B4-BE49-F238E27FC236}">
                  <a16:creationId xmlns:a16="http://schemas.microsoft.com/office/drawing/2014/main" id="{EEA2147F-B9D9-7B7B-9DA1-A94E8E969556}"/>
                </a:ext>
              </a:extLst>
            </p:cNvPr>
            <p:cNvPicPr>
              <a:picLocks noChangeAspect="1"/>
            </p:cNvPicPr>
            <p:nvPr/>
          </p:nvPicPr>
          <p:blipFill>
            <a:blip r:embed="rId4"/>
            <a:stretch>
              <a:fillRect/>
            </a:stretch>
          </p:blipFill>
          <p:spPr>
            <a:xfrm>
              <a:off x="1010924" y="2588894"/>
              <a:ext cx="1519559" cy="1400175"/>
            </a:xfrm>
            <a:prstGeom prst="rect">
              <a:avLst/>
            </a:prstGeom>
            <a:noFill/>
            <a:ln cap="flat">
              <a:noFill/>
            </a:ln>
          </p:spPr>
        </p:pic>
      </p:grpSp>
      <p:sp>
        <p:nvSpPr>
          <p:cNvPr id="6" name="文本框 5">
            <a:extLst>
              <a:ext uri="{FF2B5EF4-FFF2-40B4-BE49-F238E27FC236}">
                <a16:creationId xmlns:a16="http://schemas.microsoft.com/office/drawing/2014/main" id="{98CA086F-CFCC-E3C2-9C6F-DC64281B8680}"/>
              </a:ext>
            </a:extLst>
          </p:cNvPr>
          <p:cNvSpPr txBox="1"/>
          <p:nvPr/>
        </p:nvSpPr>
        <p:spPr>
          <a:xfrm>
            <a:off x="1339852" y="4131314"/>
            <a:ext cx="582930"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宋体" pitchFamily="2"/>
                <a:cs typeface=""/>
              </a:rPr>
              <a:t>2</a:t>
            </a:r>
            <a:r>
              <a:rPr lang="zh-CN" sz="1800" b="0" i="0" u="none" strike="noStrike" kern="1200" cap="none" spc="0" baseline="0">
                <a:solidFill>
                  <a:srgbClr val="000000"/>
                </a:solidFill>
                <a:uFillTx/>
                <a:latin typeface="Arial" pitchFamily="34"/>
                <a:ea typeface="宋体" pitchFamily="2"/>
                <a:cs typeface=""/>
              </a:rPr>
              <a:t>维</a:t>
            </a:r>
          </a:p>
        </p:txBody>
      </p:sp>
      <p:sp>
        <p:nvSpPr>
          <p:cNvPr id="7" name="文本框 6">
            <a:extLst>
              <a:ext uri="{FF2B5EF4-FFF2-40B4-BE49-F238E27FC236}">
                <a16:creationId xmlns:a16="http://schemas.microsoft.com/office/drawing/2014/main" id="{F1FE2467-17D7-378F-B79E-C6EFDDF26774}"/>
              </a:ext>
            </a:extLst>
          </p:cNvPr>
          <p:cNvSpPr txBox="1"/>
          <p:nvPr/>
        </p:nvSpPr>
        <p:spPr>
          <a:xfrm>
            <a:off x="3342003" y="4131314"/>
            <a:ext cx="582930"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宋体" pitchFamily="2"/>
                <a:cs typeface=""/>
              </a:rPr>
              <a:t>3</a:t>
            </a:r>
            <a:r>
              <a:rPr lang="zh-CN" sz="1800" b="0" i="0" u="none" strike="noStrike" kern="1200" cap="none" spc="0" baseline="0">
                <a:solidFill>
                  <a:srgbClr val="000000"/>
                </a:solidFill>
                <a:uFillTx/>
                <a:latin typeface="Arial" pitchFamily="34"/>
                <a:ea typeface="宋体" pitchFamily="2"/>
                <a:cs typeface=""/>
              </a:rPr>
              <a:t>维</a:t>
            </a:r>
          </a:p>
        </p:txBody>
      </p:sp>
      <p:grpSp>
        <p:nvGrpSpPr>
          <p:cNvPr id="8" name="组合 18">
            <a:extLst>
              <a:ext uri="{FF2B5EF4-FFF2-40B4-BE49-F238E27FC236}">
                <a16:creationId xmlns:a16="http://schemas.microsoft.com/office/drawing/2014/main" id="{C1EA5428-D978-4236-92A0-59E2F054693A}"/>
              </a:ext>
            </a:extLst>
          </p:cNvPr>
          <p:cNvGrpSpPr/>
          <p:nvPr/>
        </p:nvGrpSpPr>
        <p:grpSpPr>
          <a:xfrm>
            <a:off x="5190491" y="2569207"/>
            <a:ext cx="1598298" cy="1325249"/>
            <a:chOff x="5190491" y="2569207"/>
            <a:chExt cx="1598298" cy="1325249"/>
          </a:xfrm>
        </p:grpSpPr>
        <p:cxnSp>
          <p:nvCxnSpPr>
            <p:cNvPr id="9" name="直接箭头连接符 2">
              <a:extLst>
                <a:ext uri="{FF2B5EF4-FFF2-40B4-BE49-F238E27FC236}">
                  <a16:creationId xmlns:a16="http://schemas.microsoft.com/office/drawing/2014/main" id="{90BE550A-2269-E0BA-EDE4-43694C185E10}"/>
                </a:ext>
              </a:extLst>
            </p:cNvPr>
            <p:cNvCxnSpPr/>
            <p:nvPr/>
          </p:nvCxnSpPr>
          <p:spPr>
            <a:xfrm flipH="1">
              <a:off x="5349240" y="3073398"/>
              <a:ext cx="648967" cy="431168"/>
            </a:xfrm>
            <a:prstGeom prst="straightConnector1">
              <a:avLst/>
            </a:prstGeom>
            <a:noFill/>
            <a:ln w="28575" cap="flat">
              <a:solidFill>
                <a:srgbClr val="000000"/>
              </a:solidFill>
              <a:prstDash val="solid"/>
              <a:miter/>
              <a:tailEnd type="arrow"/>
            </a:ln>
          </p:spPr>
        </p:cxnSp>
        <p:cxnSp>
          <p:nvCxnSpPr>
            <p:cNvPr id="10" name="直接箭头连接符 8">
              <a:extLst>
                <a:ext uri="{FF2B5EF4-FFF2-40B4-BE49-F238E27FC236}">
                  <a16:creationId xmlns:a16="http://schemas.microsoft.com/office/drawing/2014/main" id="{6881246E-0B78-EDC4-998B-D3B35686D509}"/>
                </a:ext>
              </a:extLst>
            </p:cNvPr>
            <p:cNvCxnSpPr/>
            <p:nvPr/>
          </p:nvCxnSpPr>
          <p:spPr>
            <a:xfrm>
              <a:off x="5997577" y="3072768"/>
              <a:ext cx="605790" cy="453386"/>
            </a:xfrm>
            <a:prstGeom prst="straightConnector1">
              <a:avLst/>
            </a:prstGeom>
            <a:noFill/>
            <a:ln w="28575" cap="flat">
              <a:solidFill>
                <a:srgbClr val="000000"/>
              </a:solidFill>
              <a:prstDash val="solid"/>
              <a:miter/>
              <a:tailEnd type="arrow"/>
            </a:ln>
          </p:spPr>
        </p:cxnSp>
        <p:sp>
          <p:nvSpPr>
            <p:cNvPr id="11" name="文本框 11">
              <a:extLst>
                <a:ext uri="{FF2B5EF4-FFF2-40B4-BE49-F238E27FC236}">
                  <a16:creationId xmlns:a16="http://schemas.microsoft.com/office/drawing/2014/main" id="{A1D63DD2-177E-606E-138E-1D834598B2A3}"/>
                </a:ext>
              </a:extLst>
            </p:cNvPr>
            <p:cNvSpPr txBox="1"/>
            <p:nvPr/>
          </p:nvSpPr>
          <p:spPr>
            <a:xfrm>
              <a:off x="5190491" y="3504566"/>
              <a:ext cx="335283"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宋体" pitchFamily="2"/>
                  <a:cs typeface=""/>
                </a:rPr>
                <a:t>Y</a:t>
              </a:r>
            </a:p>
          </p:txBody>
        </p:sp>
        <p:sp>
          <p:nvSpPr>
            <p:cNvPr id="12" name="文本框 12">
              <a:extLst>
                <a:ext uri="{FF2B5EF4-FFF2-40B4-BE49-F238E27FC236}">
                  <a16:creationId xmlns:a16="http://schemas.microsoft.com/office/drawing/2014/main" id="{9B087845-5A36-C1D8-6F62-36122559A4B2}"/>
                </a:ext>
              </a:extLst>
            </p:cNvPr>
            <p:cNvSpPr txBox="1"/>
            <p:nvPr/>
          </p:nvSpPr>
          <p:spPr>
            <a:xfrm>
              <a:off x="6453506" y="3526154"/>
              <a:ext cx="335283" cy="36830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ea typeface="宋体" pitchFamily="2"/>
                  <a:cs typeface=""/>
                </a:rPr>
                <a:t>X</a:t>
              </a:r>
            </a:p>
          </p:txBody>
        </p:sp>
        <p:cxnSp>
          <p:nvCxnSpPr>
            <p:cNvPr id="13" name="直接箭头连接符 13">
              <a:extLst>
                <a:ext uri="{FF2B5EF4-FFF2-40B4-BE49-F238E27FC236}">
                  <a16:creationId xmlns:a16="http://schemas.microsoft.com/office/drawing/2014/main" id="{37BF8E25-0DC4-66BD-C589-96CFCF3E2D68}"/>
                </a:ext>
              </a:extLst>
            </p:cNvPr>
            <p:cNvCxnSpPr/>
            <p:nvPr/>
          </p:nvCxnSpPr>
          <p:spPr>
            <a:xfrm flipV="1">
              <a:off x="5998207" y="2569207"/>
              <a:ext cx="0" cy="504191"/>
            </a:xfrm>
            <a:prstGeom prst="straightConnector1">
              <a:avLst/>
            </a:prstGeom>
            <a:noFill/>
            <a:ln w="28575" cap="flat">
              <a:solidFill>
                <a:srgbClr val="000000"/>
              </a:solidFill>
              <a:custDash>
                <a:ds d="100000" sp="100000"/>
              </a:custDash>
              <a:miter/>
              <a:tailEnd type="arrow"/>
            </a:ln>
          </p:spPr>
        </p:cxnSp>
        <p:cxnSp>
          <p:nvCxnSpPr>
            <p:cNvPr id="14" name="直接箭头连接符 14">
              <a:extLst>
                <a:ext uri="{FF2B5EF4-FFF2-40B4-BE49-F238E27FC236}">
                  <a16:creationId xmlns:a16="http://schemas.microsoft.com/office/drawing/2014/main" id="{ACE184CD-BCDE-9BBF-8519-2C224D9A3F72}"/>
                </a:ext>
              </a:extLst>
            </p:cNvPr>
            <p:cNvCxnSpPr/>
            <p:nvPr/>
          </p:nvCxnSpPr>
          <p:spPr>
            <a:xfrm>
              <a:off x="5997577" y="3072768"/>
              <a:ext cx="0" cy="648327"/>
            </a:xfrm>
            <a:prstGeom prst="straightConnector1">
              <a:avLst/>
            </a:prstGeom>
            <a:noFill/>
            <a:ln w="28575" cap="flat">
              <a:solidFill>
                <a:srgbClr val="000000"/>
              </a:solidFill>
              <a:custDash>
                <a:ds d="100000" sp="100000"/>
              </a:custDash>
              <a:miter/>
              <a:tailEnd type="arrow"/>
            </a:ln>
          </p:spPr>
        </p:cxnSp>
      </p:grpSp>
      <p:sp>
        <p:nvSpPr>
          <p:cNvPr id="15" name="文本框 19">
            <a:extLst>
              <a:ext uri="{FF2B5EF4-FFF2-40B4-BE49-F238E27FC236}">
                <a16:creationId xmlns:a16="http://schemas.microsoft.com/office/drawing/2014/main" id="{8A9FA636-DF61-5C13-5640-6196E2F93227}"/>
              </a:ext>
            </a:extLst>
          </p:cNvPr>
          <p:cNvSpPr txBox="1"/>
          <p:nvPr/>
        </p:nvSpPr>
        <p:spPr>
          <a:xfrm>
            <a:off x="5349240" y="4168136"/>
            <a:ext cx="1254127"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Z正方向?</a:t>
            </a:r>
          </a:p>
        </p:txBody>
      </p:sp>
      <p:pic>
        <p:nvPicPr>
          <p:cNvPr id="16" name="图片 17" descr="876">
            <a:extLst>
              <a:ext uri="{FF2B5EF4-FFF2-40B4-BE49-F238E27FC236}">
                <a16:creationId xmlns:a16="http://schemas.microsoft.com/office/drawing/2014/main" id="{319069C6-7650-1848-3649-A64B95A15638}"/>
              </a:ext>
            </a:extLst>
          </p:cNvPr>
          <p:cNvPicPr>
            <a:picLocks noChangeAspect="1"/>
          </p:cNvPicPr>
          <p:nvPr/>
        </p:nvPicPr>
        <p:blipFill>
          <a:blip r:embed="rId5"/>
          <a:stretch>
            <a:fillRect/>
          </a:stretch>
        </p:blipFill>
        <p:spPr>
          <a:xfrm>
            <a:off x="8388348" y="2234565"/>
            <a:ext cx="2605409" cy="2907663"/>
          </a:xfrm>
          <a:prstGeom prst="rect">
            <a:avLst/>
          </a:prstGeom>
          <a:noFill/>
          <a:ln cap="flat">
            <a:noFill/>
          </a:ln>
        </p:spPr>
      </p:pic>
      <p:sp>
        <p:nvSpPr>
          <p:cNvPr id="17" name="流程图: 过程 41">
            <a:extLst>
              <a:ext uri="{FF2B5EF4-FFF2-40B4-BE49-F238E27FC236}">
                <a16:creationId xmlns:a16="http://schemas.microsoft.com/office/drawing/2014/main" id="{F83A2390-C8B3-6BA6-AF98-3C000A275EC8}"/>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8" name="流程图: 过程 42">
            <a:extLst>
              <a:ext uri="{FF2B5EF4-FFF2-40B4-BE49-F238E27FC236}">
                <a16:creationId xmlns:a16="http://schemas.microsoft.com/office/drawing/2014/main" id="{F3CC3EF1-8D10-9E0B-8C4D-5580FCF0B6E8}"/>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9" name="矩形 43">
            <a:extLst>
              <a:ext uri="{FF2B5EF4-FFF2-40B4-BE49-F238E27FC236}">
                <a16:creationId xmlns:a16="http://schemas.microsoft.com/office/drawing/2014/main" id="{02F518C2-1427-45D8-D296-75BCAC5D0E91}"/>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20" name="矩形 44">
            <a:extLst>
              <a:ext uri="{FF2B5EF4-FFF2-40B4-BE49-F238E27FC236}">
                <a16:creationId xmlns:a16="http://schemas.microsoft.com/office/drawing/2014/main" id="{DE9B915F-AD9C-69EF-D6AE-DBB69A33724F}"/>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21" name="矩形 45">
            <a:extLst>
              <a:ext uri="{FF2B5EF4-FFF2-40B4-BE49-F238E27FC236}">
                <a16:creationId xmlns:a16="http://schemas.microsoft.com/office/drawing/2014/main" id="{08631060-FC73-A35F-3B3B-59B5AB3F442F}"/>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22" name="矩形 46">
            <a:extLst>
              <a:ext uri="{FF2B5EF4-FFF2-40B4-BE49-F238E27FC236}">
                <a16:creationId xmlns:a16="http://schemas.microsoft.com/office/drawing/2014/main" id="{F592898B-2112-213B-5844-D64E9EB2C1AF}"/>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23" name="矩形 47">
            <a:extLst>
              <a:ext uri="{FF2B5EF4-FFF2-40B4-BE49-F238E27FC236}">
                <a16:creationId xmlns:a16="http://schemas.microsoft.com/office/drawing/2014/main" id="{A36E642F-1FA1-F995-CF95-7A082785439D}"/>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24" name="矩形 48">
            <a:extLst>
              <a:ext uri="{FF2B5EF4-FFF2-40B4-BE49-F238E27FC236}">
                <a16:creationId xmlns:a16="http://schemas.microsoft.com/office/drawing/2014/main" id="{2B6C16D4-D2A4-7B93-4674-0395741EAED1}"/>
              </a:ext>
            </a:extLst>
          </p:cNvPr>
          <p:cNvSpPr/>
          <p:nvPr/>
        </p:nvSpPr>
        <p:spPr>
          <a:xfrm>
            <a:off x="4443727"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25" name="矩形 49">
            <a:extLst>
              <a:ext uri="{FF2B5EF4-FFF2-40B4-BE49-F238E27FC236}">
                <a16:creationId xmlns:a16="http://schemas.microsoft.com/office/drawing/2014/main" id="{C742B431-EE3F-8E5D-6CA6-037F8573C1EF}"/>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26" name="矩形 50">
            <a:extLst>
              <a:ext uri="{FF2B5EF4-FFF2-40B4-BE49-F238E27FC236}">
                <a16:creationId xmlns:a16="http://schemas.microsoft.com/office/drawing/2014/main" id="{1B33BFB4-1015-38EE-1BDF-727E02CE72DC}"/>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27" name="矩形 51">
            <a:extLst>
              <a:ext uri="{FF2B5EF4-FFF2-40B4-BE49-F238E27FC236}">
                <a16:creationId xmlns:a16="http://schemas.microsoft.com/office/drawing/2014/main" id="{E3F0131E-8E08-4802-AB9D-A1C00A62882F}"/>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28" name="矩形 52">
            <a:extLst>
              <a:ext uri="{FF2B5EF4-FFF2-40B4-BE49-F238E27FC236}">
                <a16:creationId xmlns:a16="http://schemas.microsoft.com/office/drawing/2014/main" id="{714063AF-42B7-B036-2D91-C23060886E5C}"/>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
        <p:nvSpPr>
          <p:cNvPr id="29" name="文本框 10">
            <a:extLst>
              <a:ext uri="{FF2B5EF4-FFF2-40B4-BE49-F238E27FC236}">
                <a16:creationId xmlns:a16="http://schemas.microsoft.com/office/drawing/2014/main" id="{90CECA25-B855-51C4-7851-361E9ECED0C4}"/>
              </a:ext>
            </a:extLst>
          </p:cNvPr>
          <p:cNvSpPr txBox="1"/>
          <p:nvPr/>
        </p:nvSpPr>
        <p:spPr>
          <a:xfrm>
            <a:off x="6859901" y="3368036"/>
            <a:ext cx="536579" cy="583560"/>
          </a:xfrm>
          <a:prstGeom prst="rect">
            <a:avLst/>
          </a:prstGeom>
          <a:solidFill>
            <a:srgbClr val="5B9BD5"/>
          </a:solidFill>
          <a:ln w="12701" cap="flat">
            <a:solidFill>
              <a:srgbClr val="41719C"/>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200" b="0" i="0" u="none" strike="noStrike" kern="1200" cap="none" spc="0" baseline="0">
                <a:solidFill>
                  <a:srgbClr val="0010DF"/>
                </a:solidFill>
                <a:uFillTx/>
                <a:latin typeface="黑体" pitchFamily="49"/>
                <a:ea typeface="黑体" pitchFamily="49"/>
                <a:cs typeface=""/>
              </a:rPr>
              <a:t>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name="Slide38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CC756CA-37CA-7B0F-91CD-24048A2FF2DD}"/>
              </a:ext>
            </a:extLst>
          </p:cNvPr>
          <p:cNvPicPr>
            <a:picLocks noChangeAspect="1"/>
          </p:cNvPicPr>
          <p:nvPr/>
        </p:nvPicPr>
        <p:blipFill>
          <a:blip r:embed="rId3"/>
          <a:stretch>
            <a:fillRect/>
          </a:stretch>
        </p:blipFill>
        <p:spPr>
          <a:xfrm>
            <a:off x="4104000" y="805184"/>
            <a:ext cx="7669530" cy="4791712"/>
          </a:xfrm>
          <a:prstGeom prst="rect">
            <a:avLst/>
          </a:prstGeom>
          <a:noFill/>
          <a:ln cap="flat">
            <a:noFill/>
          </a:ln>
        </p:spPr>
      </p:pic>
      <p:sp>
        <p:nvSpPr>
          <p:cNvPr id="3" name="文本框 2">
            <a:extLst>
              <a:ext uri="{FF2B5EF4-FFF2-40B4-BE49-F238E27FC236}">
                <a16:creationId xmlns:a16="http://schemas.microsoft.com/office/drawing/2014/main" id="{0929FF38-54E8-E6AC-411F-BFD0020E3FE4}"/>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用什么软件</a:t>
            </a:r>
          </a:p>
        </p:txBody>
      </p:sp>
      <p:sp>
        <p:nvSpPr>
          <p:cNvPr id="4" name="文本框 5">
            <a:extLst>
              <a:ext uri="{FF2B5EF4-FFF2-40B4-BE49-F238E27FC236}">
                <a16:creationId xmlns:a16="http://schemas.microsoft.com/office/drawing/2014/main" id="{3078A4AF-4324-1E5D-9CD1-A3B4E772ED59}"/>
              </a:ext>
            </a:extLst>
          </p:cNvPr>
          <p:cNvSpPr txBox="1"/>
          <p:nvPr/>
        </p:nvSpPr>
        <p:spPr>
          <a:xfrm>
            <a:off x="2985772" y="1493516"/>
            <a:ext cx="5990591" cy="452310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ProE，CAD/CAM/CAE一体化的三维du软件。在</a:t>
            </a:r>
            <a:r>
              <a:rPr lang="zh-CN" sz="1800" b="0" i="0" u="none" strike="noStrike" kern="1200" cap="none" spc="0" baseline="0">
                <a:solidFill>
                  <a:srgbClr val="000000"/>
                </a:solidFill>
                <a:uFillTx/>
                <a:latin typeface="黑体" pitchFamily="49"/>
                <a:ea typeface="黑体" pitchFamily="49"/>
                <a:cs typeface="黑体" pitchFamily="49"/>
              </a:rPr>
              <a:t>机械设计领域具有很高的认可度。</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Solidworks</a:t>
            </a:r>
            <a:r>
              <a:rPr lang="zh-CN" sz="1800" b="0" i="0" u="none" strike="noStrike" kern="1200" cap="none" spc="0" baseline="0">
                <a:solidFill>
                  <a:srgbClr val="000000"/>
                </a:solidFill>
                <a:uFillTx/>
                <a:latin typeface="黑体" pitchFamily="49"/>
                <a:ea typeface="黑体" pitchFamily="49"/>
                <a:cs typeface="黑体" pitchFamily="49"/>
              </a:rPr>
              <a:t>，适合工业版建模设计初学者，在设计、工程、制造领域中也是最佳的软件系统。</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UG/NX</a:t>
            </a:r>
            <a:r>
              <a:rPr lang="zh-CN" sz="1800" b="0" i="0" u="none" strike="noStrike" kern="1200" cap="none" spc="0" baseline="0">
                <a:solidFill>
                  <a:srgbClr val="000000"/>
                </a:solidFill>
                <a:uFillTx/>
                <a:latin typeface="黑体" pitchFamily="49"/>
                <a:ea typeface="黑体" pitchFamily="49"/>
                <a:cs typeface="黑体" pitchFamily="49"/>
              </a:rPr>
              <a:t>，交互式CAD/CAM系统，专业构建各种复杂形状的实体，应用领域是产品设计、模具行业。</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AutoCAD</a:t>
            </a:r>
            <a:r>
              <a:rPr lang="zh-CN" sz="1800" b="0" i="0" u="none" strike="noStrike" kern="1200" cap="none" spc="0" baseline="0">
                <a:solidFill>
                  <a:srgbClr val="000000"/>
                </a:solidFill>
                <a:uFillTx/>
                <a:latin typeface="黑体" pitchFamily="49"/>
                <a:ea typeface="黑体" pitchFamily="49"/>
                <a:cs typeface="黑体" pitchFamily="49"/>
              </a:rPr>
              <a:t>用于二维绘图、详细绘制、设计文档和基本三维设计，现已经成为国际上广为流行的绘图工具</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p:txBody>
      </p:sp>
      <p:pic>
        <p:nvPicPr>
          <p:cNvPr id="5" name="图片 7" descr="1594049670_goods_img">
            <a:extLst>
              <a:ext uri="{FF2B5EF4-FFF2-40B4-BE49-F238E27FC236}">
                <a16:creationId xmlns:a16="http://schemas.microsoft.com/office/drawing/2014/main" id="{CB0AE50A-3998-D195-C12F-22F3A7D99D21}"/>
              </a:ext>
            </a:extLst>
          </p:cNvPr>
          <p:cNvPicPr>
            <a:picLocks noChangeAspect="1"/>
          </p:cNvPicPr>
          <p:nvPr/>
        </p:nvPicPr>
        <p:blipFill>
          <a:blip r:embed="rId4"/>
          <a:stretch>
            <a:fillRect/>
          </a:stretch>
        </p:blipFill>
        <p:spPr>
          <a:xfrm>
            <a:off x="2007236" y="2746372"/>
            <a:ext cx="898526" cy="908685"/>
          </a:xfrm>
          <a:prstGeom prst="rect">
            <a:avLst/>
          </a:prstGeom>
          <a:noFill/>
          <a:ln cap="flat">
            <a:noFill/>
          </a:ln>
        </p:spPr>
      </p:pic>
      <p:pic>
        <p:nvPicPr>
          <p:cNvPr id="6" name="图片 8" descr="7e3e6709c93d70cfcb0c5667fedcd100bba12be2">
            <a:extLst>
              <a:ext uri="{FF2B5EF4-FFF2-40B4-BE49-F238E27FC236}">
                <a16:creationId xmlns:a16="http://schemas.microsoft.com/office/drawing/2014/main" id="{638427D0-AB0A-78DE-745B-248909082A5B}"/>
              </a:ext>
            </a:extLst>
          </p:cNvPr>
          <p:cNvPicPr>
            <a:picLocks noChangeAspect="1"/>
          </p:cNvPicPr>
          <p:nvPr/>
        </p:nvPicPr>
        <p:blipFill>
          <a:blip r:embed="rId5"/>
          <a:stretch>
            <a:fillRect/>
          </a:stretch>
        </p:blipFill>
        <p:spPr>
          <a:xfrm>
            <a:off x="2007236" y="1493516"/>
            <a:ext cx="978536" cy="908054"/>
          </a:xfrm>
          <a:prstGeom prst="rect">
            <a:avLst/>
          </a:prstGeom>
          <a:noFill/>
          <a:ln cap="flat">
            <a:noFill/>
          </a:ln>
        </p:spPr>
      </p:pic>
      <p:pic>
        <p:nvPicPr>
          <p:cNvPr id="7" name="图片 9" descr="u=961824577,2161968811&amp;fm=26&amp;gp=">
            <a:extLst>
              <a:ext uri="{FF2B5EF4-FFF2-40B4-BE49-F238E27FC236}">
                <a16:creationId xmlns:a16="http://schemas.microsoft.com/office/drawing/2014/main" id="{77A7501C-1F75-C7ED-3B3F-4DC868AED804}"/>
              </a:ext>
            </a:extLst>
          </p:cNvPr>
          <p:cNvPicPr>
            <a:picLocks noChangeAspect="1"/>
          </p:cNvPicPr>
          <p:nvPr/>
        </p:nvPicPr>
        <p:blipFill>
          <a:blip r:embed="rId6"/>
          <a:srcRect l="29311" t="6933" r="31230" b="18083"/>
          <a:stretch>
            <a:fillRect/>
          </a:stretch>
        </p:blipFill>
        <p:spPr>
          <a:xfrm>
            <a:off x="1933571" y="3843022"/>
            <a:ext cx="972180" cy="908685"/>
          </a:xfrm>
          <a:prstGeom prst="rect">
            <a:avLst/>
          </a:prstGeom>
          <a:noFill/>
          <a:ln cap="flat">
            <a:noFill/>
          </a:ln>
        </p:spPr>
      </p:pic>
      <p:pic>
        <p:nvPicPr>
          <p:cNvPr id="8" name="图片 10" descr="www_pc0359">
            <a:extLst>
              <a:ext uri="{FF2B5EF4-FFF2-40B4-BE49-F238E27FC236}">
                <a16:creationId xmlns:a16="http://schemas.microsoft.com/office/drawing/2014/main" id="{70F95E3E-7666-617C-EC44-AB8CF4CA2D56}"/>
              </a:ext>
            </a:extLst>
          </p:cNvPr>
          <p:cNvPicPr>
            <a:picLocks noChangeAspect="1"/>
          </p:cNvPicPr>
          <p:nvPr/>
        </p:nvPicPr>
        <p:blipFill>
          <a:blip r:embed="rId7"/>
          <a:stretch>
            <a:fillRect/>
          </a:stretch>
        </p:blipFill>
        <p:spPr>
          <a:xfrm>
            <a:off x="2042156" y="5023485"/>
            <a:ext cx="908054" cy="908054"/>
          </a:xfrm>
          <a:prstGeom prst="rect">
            <a:avLst/>
          </a:prstGeom>
          <a:noFill/>
          <a:ln cap="flat">
            <a:noFill/>
          </a:ln>
        </p:spPr>
      </p:pic>
      <p:sp>
        <p:nvSpPr>
          <p:cNvPr id="9" name="流程图: 过程 31">
            <a:extLst>
              <a:ext uri="{FF2B5EF4-FFF2-40B4-BE49-F238E27FC236}">
                <a16:creationId xmlns:a16="http://schemas.microsoft.com/office/drawing/2014/main" id="{0F8F7B9E-7825-F5D3-0731-3C504E930E84}"/>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0" name="流程图: 过程 32">
            <a:extLst>
              <a:ext uri="{FF2B5EF4-FFF2-40B4-BE49-F238E27FC236}">
                <a16:creationId xmlns:a16="http://schemas.microsoft.com/office/drawing/2014/main" id="{CC25969B-4383-DB71-3442-62517FC66621}"/>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1" name="矩形 33">
            <a:extLst>
              <a:ext uri="{FF2B5EF4-FFF2-40B4-BE49-F238E27FC236}">
                <a16:creationId xmlns:a16="http://schemas.microsoft.com/office/drawing/2014/main" id="{374AFCB9-5D06-B5E7-5997-A565B37AAA62}"/>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12" name="矩形 34">
            <a:extLst>
              <a:ext uri="{FF2B5EF4-FFF2-40B4-BE49-F238E27FC236}">
                <a16:creationId xmlns:a16="http://schemas.microsoft.com/office/drawing/2014/main" id="{369E1539-A53C-5D84-E6AE-C41376D8EBB3}"/>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3" name="矩形 35">
            <a:extLst>
              <a:ext uri="{FF2B5EF4-FFF2-40B4-BE49-F238E27FC236}">
                <a16:creationId xmlns:a16="http://schemas.microsoft.com/office/drawing/2014/main" id="{3B029EE1-E04C-91C9-689E-0CF4A60D1BF3}"/>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4" name="矩形 36">
            <a:extLst>
              <a:ext uri="{FF2B5EF4-FFF2-40B4-BE49-F238E27FC236}">
                <a16:creationId xmlns:a16="http://schemas.microsoft.com/office/drawing/2014/main" id="{46724849-C8C0-C994-4A86-5D305261F3D8}"/>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5" name="矩形 37">
            <a:extLst>
              <a:ext uri="{FF2B5EF4-FFF2-40B4-BE49-F238E27FC236}">
                <a16:creationId xmlns:a16="http://schemas.microsoft.com/office/drawing/2014/main" id="{20D5D2E7-86F3-4302-CECD-E1D9DCABF379}"/>
              </a:ext>
            </a:extLst>
          </p:cNvPr>
          <p:cNvSpPr/>
          <p:nvPr/>
        </p:nvSpPr>
        <p:spPr>
          <a:xfrm>
            <a:off x="341628"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6" name="矩形 38">
            <a:extLst>
              <a:ext uri="{FF2B5EF4-FFF2-40B4-BE49-F238E27FC236}">
                <a16:creationId xmlns:a16="http://schemas.microsoft.com/office/drawing/2014/main" id="{82E70A92-3555-6AA0-40FB-B247E9790516}"/>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7" name="矩形 39">
            <a:extLst>
              <a:ext uri="{FF2B5EF4-FFF2-40B4-BE49-F238E27FC236}">
                <a16:creationId xmlns:a16="http://schemas.microsoft.com/office/drawing/2014/main" id="{848765C4-D689-D77B-3FD5-86D69D081237}"/>
              </a:ext>
            </a:extLst>
          </p:cNvPr>
          <p:cNvSpPr/>
          <p:nvPr/>
        </p:nvSpPr>
        <p:spPr>
          <a:xfrm>
            <a:off x="5264145"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选用①</a:t>
            </a:r>
          </a:p>
        </p:txBody>
      </p:sp>
      <p:sp>
        <p:nvSpPr>
          <p:cNvPr id="18" name="矩形 40">
            <a:extLst>
              <a:ext uri="{FF2B5EF4-FFF2-40B4-BE49-F238E27FC236}">
                <a16:creationId xmlns:a16="http://schemas.microsoft.com/office/drawing/2014/main" id="{22A36CCE-1CDA-16AD-EE97-455934312BAE}"/>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9" name="矩形 41">
            <a:extLst>
              <a:ext uri="{FF2B5EF4-FFF2-40B4-BE49-F238E27FC236}">
                <a16:creationId xmlns:a16="http://schemas.microsoft.com/office/drawing/2014/main" id="{AB10204A-44E2-54B9-2206-CEDBAAC6CF21}"/>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20" name="矩形 42">
            <a:extLst>
              <a:ext uri="{FF2B5EF4-FFF2-40B4-BE49-F238E27FC236}">
                <a16:creationId xmlns:a16="http://schemas.microsoft.com/office/drawing/2014/main" id="{79439021-5133-34F0-6C76-DECC618A81B7}"/>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38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AE9E3DF-EC75-5A7B-211F-81ADF877024D}"/>
              </a:ext>
            </a:extLst>
          </p:cNvPr>
          <p:cNvPicPr>
            <a:picLocks noChangeAspect="1"/>
          </p:cNvPicPr>
          <p:nvPr/>
        </p:nvPicPr>
        <p:blipFill>
          <a:blip r:embed="rId3"/>
          <a:stretch>
            <a:fillRect/>
          </a:stretch>
        </p:blipFill>
        <p:spPr>
          <a:xfrm>
            <a:off x="4104000" y="805184"/>
            <a:ext cx="7669530" cy="4791712"/>
          </a:xfrm>
          <a:prstGeom prst="rect">
            <a:avLst/>
          </a:prstGeom>
          <a:noFill/>
          <a:ln cap="flat">
            <a:noFill/>
          </a:ln>
        </p:spPr>
      </p:pic>
      <p:sp>
        <p:nvSpPr>
          <p:cNvPr id="3" name="文本框 3">
            <a:extLst>
              <a:ext uri="{FF2B5EF4-FFF2-40B4-BE49-F238E27FC236}">
                <a16:creationId xmlns:a16="http://schemas.microsoft.com/office/drawing/2014/main" id="{46FB32A7-B9B3-073A-12DB-38652DEEAC70}"/>
              </a:ext>
            </a:extLst>
          </p:cNvPr>
          <p:cNvSpPr txBox="1"/>
          <p:nvPr/>
        </p:nvSpPr>
        <p:spPr>
          <a:xfrm>
            <a:off x="1024886" y="1353183"/>
            <a:ext cx="6513828"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AutoCAD</a:t>
            </a:r>
            <a:r>
              <a:rPr lang="zh-CN" sz="1800" b="0" i="0" u="none" strike="noStrike" kern="1200" cap="none" spc="0" baseline="0">
                <a:solidFill>
                  <a:srgbClr val="000000"/>
                </a:solidFill>
                <a:uFillTx/>
                <a:latin typeface="黑体" pitchFamily="49"/>
                <a:ea typeface="黑体" pitchFamily="49"/>
                <a:cs typeface="黑体" pitchFamily="49"/>
              </a:rPr>
              <a:t>和</a:t>
            </a:r>
            <a:r>
              <a:rPr lang="en-US" sz="1800" b="0" i="0" u="none" strike="noStrike" kern="1200" cap="none" spc="0" baseline="0">
                <a:solidFill>
                  <a:srgbClr val="000000"/>
                </a:solidFill>
                <a:uFillTx/>
                <a:latin typeface="黑体" pitchFamily="49"/>
                <a:ea typeface="黑体" pitchFamily="49"/>
                <a:cs typeface="黑体" pitchFamily="49"/>
              </a:rPr>
              <a:t>UG/NX SolidWorks Creo </a:t>
            </a:r>
            <a:r>
              <a:rPr lang="zh-CN" sz="1800" b="0" i="0" u="none" strike="noStrike" kern="1200" cap="none" spc="0" baseline="0">
                <a:solidFill>
                  <a:srgbClr val="000000"/>
                </a:solidFill>
                <a:uFillTx/>
                <a:latin typeface="黑体" pitchFamily="49"/>
                <a:ea typeface="黑体" pitchFamily="49"/>
                <a:cs typeface="黑体" pitchFamily="49"/>
              </a:rPr>
              <a:t>在二维制图方面的区别</a:t>
            </a:r>
          </a:p>
        </p:txBody>
      </p:sp>
      <p:pic>
        <p:nvPicPr>
          <p:cNvPr id="4" name="图片 4">
            <a:extLst>
              <a:ext uri="{FF2B5EF4-FFF2-40B4-BE49-F238E27FC236}">
                <a16:creationId xmlns:a16="http://schemas.microsoft.com/office/drawing/2014/main" id="{F9518FF0-683C-EBF9-7FD3-103B51A8A48A}"/>
              </a:ext>
            </a:extLst>
          </p:cNvPr>
          <p:cNvPicPr>
            <a:picLocks noChangeAspect="1"/>
          </p:cNvPicPr>
          <p:nvPr/>
        </p:nvPicPr>
        <p:blipFill>
          <a:blip r:embed="rId4"/>
          <a:stretch>
            <a:fillRect/>
          </a:stretch>
        </p:blipFill>
        <p:spPr>
          <a:xfrm>
            <a:off x="5008882" y="2188845"/>
            <a:ext cx="4044948" cy="3998598"/>
          </a:xfrm>
          <a:prstGeom prst="rect">
            <a:avLst/>
          </a:prstGeom>
          <a:noFill/>
          <a:ln cap="flat">
            <a:noFill/>
          </a:ln>
        </p:spPr>
      </p:pic>
      <p:pic>
        <p:nvPicPr>
          <p:cNvPr id="5" name="图片 6" descr="3212">
            <a:extLst>
              <a:ext uri="{FF2B5EF4-FFF2-40B4-BE49-F238E27FC236}">
                <a16:creationId xmlns:a16="http://schemas.microsoft.com/office/drawing/2014/main" id="{4887BB47-DB52-0A17-517E-A1EB9BDF8661}"/>
              </a:ext>
            </a:extLst>
          </p:cNvPr>
          <p:cNvPicPr>
            <a:picLocks noChangeAspect="1"/>
          </p:cNvPicPr>
          <p:nvPr/>
        </p:nvPicPr>
        <p:blipFill>
          <a:blip r:embed="rId5"/>
          <a:stretch>
            <a:fillRect/>
          </a:stretch>
        </p:blipFill>
        <p:spPr>
          <a:xfrm>
            <a:off x="890909" y="2242822"/>
            <a:ext cx="3651885" cy="3944621"/>
          </a:xfrm>
          <a:prstGeom prst="rect">
            <a:avLst/>
          </a:prstGeom>
          <a:noFill/>
          <a:ln cap="flat">
            <a:noFill/>
          </a:ln>
        </p:spPr>
      </p:pic>
      <p:sp>
        <p:nvSpPr>
          <p:cNvPr id="6" name="文本框 5">
            <a:extLst>
              <a:ext uri="{FF2B5EF4-FFF2-40B4-BE49-F238E27FC236}">
                <a16:creationId xmlns:a16="http://schemas.microsoft.com/office/drawing/2014/main" id="{BF934C4B-E638-494F-A6C9-293D1F20192E}"/>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用什么软件</a:t>
            </a:r>
          </a:p>
        </p:txBody>
      </p:sp>
      <p:sp>
        <p:nvSpPr>
          <p:cNvPr id="7" name="流程图: 过程 29">
            <a:extLst>
              <a:ext uri="{FF2B5EF4-FFF2-40B4-BE49-F238E27FC236}">
                <a16:creationId xmlns:a16="http://schemas.microsoft.com/office/drawing/2014/main" id="{389A09AD-391A-5019-2A7E-A81534259743}"/>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流程图: 过程 30">
            <a:extLst>
              <a:ext uri="{FF2B5EF4-FFF2-40B4-BE49-F238E27FC236}">
                <a16:creationId xmlns:a16="http://schemas.microsoft.com/office/drawing/2014/main" id="{5165A2A1-0DA0-0035-476D-B2651B4E7028}"/>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矩形 31">
            <a:extLst>
              <a:ext uri="{FF2B5EF4-FFF2-40B4-BE49-F238E27FC236}">
                <a16:creationId xmlns:a16="http://schemas.microsoft.com/office/drawing/2014/main" id="{BEA1CD38-B57E-E294-0109-D8253105BBDC}"/>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10" name="矩形 32">
            <a:extLst>
              <a:ext uri="{FF2B5EF4-FFF2-40B4-BE49-F238E27FC236}">
                <a16:creationId xmlns:a16="http://schemas.microsoft.com/office/drawing/2014/main" id="{F9714884-FA36-A221-7233-4B0511F4E621}"/>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1" name="矩形 33">
            <a:extLst>
              <a:ext uri="{FF2B5EF4-FFF2-40B4-BE49-F238E27FC236}">
                <a16:creationId xmlns:a16="http://schemas.microsoft.com/office/drawing/2014/main" id="{387249CB-77F9-9F1C-F762-C110DB991FE0}"/>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2" name="矩形 34">
            <a:extLst>
              <a:ext uri="{FF2B5EF4-FFF2-40B4-BE49-F238E27FC236}">
                <a16:creationId xmlns:a16="http://schemas.microsoft.com/office/drawing/2014/main" id="{8F2DE82D-51E4-5DBF-D1F9-9EFA764DD844}"/>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3" name="矩形 35">
            <a:extLst>
              <a:ext uri="{FF2B5EF4-FFF2-40B4-BE49-F238E27FC236}">
                <a16:creationId xmlns:a16="http://schemas.microsoft.com/office/drawing/2014/main" id="{657D3209-27B6-0D91-3346-6526A8D2397A}"/>
              </a:ext>
            </a:extLst>
          </p:cNvPr>
          <p:cNvSpPr/>
          <p:nvPr/>
        </p:nvSpPr>
        <p:spPr>
          <a:xfrm>
            <a:off x="341628"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4" name="矩形 36">
            <a:extLst>
              <a:ext uri="{FF2B5EF4-FFF2-40B4-BE49-F238E27FC236}">
                <a16:creationId xmlns:a16="http://schemas.microsoft.com/office/drawing/2014/main" id="{E187386C-CB47-0D8D-86F2-DE2CF357EDE7}"/>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5" name="矩形 37">
            <a:extLst>
              <a:ext uri="{FF2B5EF4-FFF2-40B4-BE49-F238E27FC236}">
                <a16:creationId xmlns:a16="http://schemas.microsoft.com/office/drawing/2014/main" id="{155F5160-90C4-6324-07DC-370E78B0226D}"/>
              </a:ext>
            </a:extLst>
          </p:cNvPr>
          <p:cNvSpPr/>
          <p:nvPr/>
        </p:nvSpPr>
        <p:spPr>
          <a:xfrm>
            <a:off x="5264145"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选用②</a:t>
            </a:r>
          </a:p>
        </p:txBody>
      </p:sp>
      <p:sp>
        <p:nvSpPr>
          <p:cNvPr id="16" name="矩形 38">
            <a:extLst>
              <a:ext uri="{FF2B5EF4-FFF2-40B4-BE49-F238E27FC236}">
                <a16:creationId xmlns:a16="http://schemas.microsoft.com/office/drawing/2014/main" id="{17619E1B-ACAB-FD5B-837A-E53028D980F3}"/>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7" name="矩形 39">
            <a:extLst>
              <a:ext uri="{FF2B5EF4-FFF2-40B4-BE49-F238E27FC236}">
                <a16:creationId xmlns:a16="http://schemas.microsoft.com/office/drawing/2014/main" id="{D59254E9-C785-46AF-806C-822231FDF0FA}"/>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18" name="矩形 40">
            <a:extLst>
              <a:ext uri="{FF2B5EF4-FFF2-40B4-BE49-F238E27FC236}">
                <a16:creationId xmlns:a16="http://schemas.microsoft.com/office/drawing/2014/main" id="{2FF14AFB-4BE2-C4A4-7E8F-1CDC365F2D59}"/>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48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AE7B0DA-4DB2-5FBC-937A-F80AA853B000}"/>
              </a:ext>
            </a:extLst>
          </p:cNvPr>
          <p:cNvPicPr>
            <a:picLocks noChangeAspect="1"/>
          </p:cNvPicPr>
          <p:nvPr/>
        </p:nvPicPr>
        <p:blipFill>
          <a:blip r:embed="rId3"/>
          <a:stretch>
            <a:fillRect/>
          </a:stretch>
        </p:blipFill>
        <p:spPr>
          <a:xfrm>
            <a:off x="4104000" y="805184"/>
            <a:ext cx="7669530" cy="4791712"/>
          </a:xfrm>
          <a:prstGeom prst="rect">
            <a:avLst/>
          </a:prstGeom>
          <a:noFill/>
          <a:ln cap="flat">
            <a:noFill/>
          </a:ln>
        </p:spPr>
      </p:pic>
      <p:sp>
        <p:nvSpPr>
          <p:cNvPr id="3" name="文本框 2">
            <a:extLst>
              <a:ext uri="{FF2B5EF4-FFF2-40B4-BE49-F238E27FC236}">
                <a16:creationId xmlns:a16="http://schemas.microsoft.com/office/drawing/2014/main" id="{6E673E08-EDFE-876A-49F3-10BF94FA963A}"/>
              </a:ext>
            </a:extLst>
          </p:cNvPr>
          <p:cNvSpPr txBox="1"/>
          <p:nvPr/>
        </p:nvSpPr>
        <p:spPr>
          <a:xfrm>
            <a:off x="890909" y="805184"/>
            <a:ext cx="298005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0" i="0" u="none" strike="noStrike" kern="1200" cap="none" spc="0" baseline="0">
                <a:solidFill>
                  <a:srgbClr val="0010DF"/>
                </a:solidFill>
                <a:uFillTx/>
                <a:latin typeface="黑体" pitchFamily="49"/>
                <a:ea typeface="黑体" pitchFamily="49"/>
                <a:cs typeface=""/>
              </a:rPr>
              <a:t>三维建模的参数化</a:t>
            </a:r>
            <a:endParaRPr lang="en-US" sz="2400" b="1" i="0" u="none" strike="noStrike" kern="1200" cap="none" spc="0" baseline="0">
              <a:solidFill>
                <a:srgbClr val="0010DF"/>
              </a:solidFill>
              <a:uFillTx/>
              <a:latin typeface="黑体" pitchFamily="49"/>
              <a:ea typeface="黑体" pitchFamily="49"/>
              <a:cs typeface=""/>
            </a:endParaRPr>
          </a:p>
        </p:txBody>
      </p:sp>
      <p:pic>
        <p:nvPicPr>
          <p:cNvPr id="4" name="图片 5" descr="999">
            <a:extLst>
              <a:ext uri="{FF2B5EF4-FFF2-40B4-BE49-F238E27FC236}">
                <a16:creationId xmlns:a16="http://schemas.microsoft.com/office/drawing/2014/main" id="{46FE1CBA-D77D-22B8-6A18-7989DCDA5BB5}"/>
              </a:ext>
            </a:extLst>
          </p:cNvPr>
          <p:cNvPicPr>
            <a:picLocks noChangeAspect="1"/>
          </p:cNvPicPr>
          <p:nvPr/>
        </p:nvPicPr>
        <p:blipFill>
          <a:blip r:embed="rId4"/>
          <a:stretch>
            <a:fillRect/>
          </a:stretch>
        </p:blipFill>
        <p:spPr>
          <a:xfrm>
            <a:off x="1383030" y="1572896"/>
            <a:ext cx="9128756" cy="4265291"/>
          </a:xfrm>
          <a:prstGeom prst="rect">
            <a:avLst/>
          </a:prstGeom>
          <a:noFill/>
          <a:ln cap="flat">
            <a:noFill/>
          </a:ln>
        </p:spPr>
      </p:pic>
      <p:sp>
        <p:nvSpPr>
          <p:cNvPr id="5" name="流程图: 过程 27">
            <a:extLst>
              <a:ext uri="{FF2B5EF4-FFF2-40B4-BE49-F238E27FC236}">
                <a16:creationId xmlns:a16="http://schemas.microsoft.com/office/drawing/2014/main" id="{229F3BBC-F459-CC7C-A704-B7EEA1D7541A}"/>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流程图: 过程 28">
            <a:extLst>
              <a:ext uri="{FF2B5EF4-FFF2-40B4-BE49-F238E27FC236}">
                <a16:creationId xmlns:a16="http://schemas.microsoft.com/office/drawing/2014/main" id="{DDFEE66D-6228-9E13-7FE7-9F8FCA9E3232}"/>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矩形 29">
            <a:extLst>
              <a:ext uri="{FF2B5EF4-FFF2-40B4-BE49-F238E27FC236}">
                <a16:creationId xmlns:a16="http://schemas.microsoft.com/office/drawing/2014/main" id="{3E69188D-D9B8-F463-7E69-4DFFD1CBA401}"/>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8" name="矩形 30">
            <a:extLst>
              <a:ext uri="{FF2B5EF4-FFF2-40B4-BE49-F238E27FC236}">
                <a16:creationId xmlns:a16="http://schemas.microsoft.com/office/drawing/2014/main" id="{BB071830-429D-BA22-5144-F8A485578522}"/>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9" name="矩形 31">
            <a:extLst>
              <a:ext uri="{FF2B5EF4-FFF2-40B4-BE49-F238E27FC236}">
                <a16:creationId xmlns:a16="http://schemas.microsoft.com/office/drawing/2014/main" id="{9147518D-1972-459B-EEAD-B0484E07D874}"/>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0" name="矩形 32">
            <a:extLst>
              <a:ext uri="{FF2B5EF4-FFF2-40B4-BE49-F238E27FC236}">
                <a16:creationId xmlns:a16="http://schemas.microsoft.com/office/drawing/2014/main" id="{9211D7AA-7149-28AC-FA11-22D1995EDE7A}"/>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1" name="矩形 33">
            <a:extLst>
              <a:ext uri="{FF2B5EF4-FFF2-40B4-BE49-F238E27FC236}">
                <a16:creationId xmlns:a16="http://schemas.microsoft.com/office/drawing/2014/main" id="{DEBAC8E8-233F-1767-E2B1-521BE51427D1}"/>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2" name="矩形 34">
            <a:extLst>
              <a:ext uri="{FF2B5EF4-FFF2-40B4-BE49-F238E27FC236}">
                <a16:creationId xmlns:a16="http://schemas.microsoft.com/office/drawing/2014/main" id="{C188CDF5-F2DA-D3C4-065B-65354E35651A}"/>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3" name="矩形 35">
            <a:extLst>
              <a:ext uri="{FF2B5EF4-FFF2-40B4-BE49-F238E27FC236}">
                <a16:creationId xmlns:a16="http://schemas.microsoft.com/office/drawing/2014/main" id="{08E51417-7134-8AB3-F970-61EADBF6312A}"/>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4" name="矩形 36">
            <a:extLst>
              <a:ext uri="{FF2B5EF4-FFF2-40B4-BE49-F238E27FC236}">
                <a16:creationId xmlns:a16="http://schemas.microsoft.com/office/drawing/2014/main" id="{CC27B47D-4C36-6851-837B-0241CC26D0FD}"/>
              </a:ext>
            </a:extLst>
          </p:cNvPr>
          <p:cNvSpPr/>
          <p:nvPr/>
        </p:nvSpPr>
        <p:spPr>
          <a:xfrm>
            <a:off x="6084573"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5" name="矩形 37">
            <a:extLst>
              <a:ext uri="{FF2B5EF4-FFF2-40B4-BE49-F238E27FC236}">
                <a16:creationId xmlns:a16="http://schemas.microsoft.com/office/drawing/2014/main" id="{64275179-4155-244B-2C32-6B6A464D80D0}"/>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16" name="矩形 38">
            <a:extLst>
              <a:ext uri="{FF2B5EF4-FFF2-40B4-BE49-F238E27FC236}">
                <a16:creationId xmlns:a16="http://schemas.microsoft.com/office/drawing/2014/main" id="{BB19016E-6704-1FBD-C489-BDCCD2DD0A64}"/>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51">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C872E26A-F31C-66EB-1B3B-12FF4BE7BF98}"/>
              </a:ext>
            </a:extLst>
          </p:cNvPr>
          <p:cNvSpPr txBox="1"/>
          <p:nvPr/>
        </p:nvSpPr>
        <p:spPr>
          <a:xfrm>
            <a:off x="890909" y="805184"/>
            <a:ext cx="399478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①把</a:t>
            </a:r>
            <a:r>
              <a:rPr lang="en-US" sz="2400" b="1" i="0" u="none" strike="noStrike" kern="1200" cap="none" spc="0" baseline="0">
                <a:solidFill>
                  <a:srgbClr val="0010DF"/>
                </a:solidFill>
                <a:uFillTx/>
                <a:latin typeface="黑体" pitchFamily="49"/>
                <a:ea typeface="黑体" pitchFamily="49"/>
                <a:cs typeface=""/>
              </a:rPr>
              <a:t>CAD</a:t>
            </a:r>
            <a:r>
              <a:rPr lang="zh-CN" sz="2400" b="1" i="0" u="none" strike="noStrike" kern="1200" cap="none" spc="0" baseline="0">
                <a:solidFill>
                  <a:srgbClr val="0010DF"/>
                </a:solidFill>
                <a:uFillTx/>
                <a:latin typeface="黑体" pitchFamily="49"/>
                <a:ea typeface="黑体" pitchFamily="49"/>
                <a:cs typeface=""/>
              </a:rPr>
              <a:t>转成</a:t>
            </a:r>
            <a:r>
              <a:rPr lang="en-US" sz="2400" b="1" i="0" u="none" strike="noStrike" kern="1200" cap="none" spc="0" baseline="0">
                <a:solidFill>
                  <a:srgbClr val="0010DF"/>
                </a:solidFill>
                <a:uFillTx/>
                <a:latin typeface="黑体" pitchFamily="49"/>
                <a:ea typeface="黑体" pitchFamily="49"/>
                <a:cs typeface=""/>
              </a:rPr>
              <a:t>PDF</a:t>
            </a:r>
          </a:p>
        </p:txBody>
      </p:sp>
      <p:pic>
        <p:nvPicPr>
          <p:cNvPr id="3" name="图片 4" descr="CAD-PDF2">
            <a:extLst>
              <a:ext uri="{FF2B5EF4-FFF2-40B4-BE49-F238E27FC236}">
                <a16:creationId xmlns:a16="http://schemas.microsoft.com/office/drawing/2014/main" id="{6EA11BCD-1A7D-F69B-F6E8-75D9F7590425}"/>
              </a:ext>
            </a:extLst>
          </p:cNvPr>
          <p:cNvPicPr>
            <a:picLocks noChangeAspect="1"/>
          </p:cNvPicPr>
          <p:nvPr/>
        </p:nvPicPr>
        <p:blipFill>
          <a:blip r:embed="rId3"/>
          <a:stretch>
            <a:fillRect/>
          </a:stretch>
        </p:blipFill>
        <p:spPr>
          <a:xfrm>
            <a:off x="4152262" y="805184"/>
            <a:ext cx="7091684" cy="5523232"/>
          </a:xfrm>
          <a:prstGeom prst="rect">
            <a:avLst/>
          </a:prstGeom>
          <a:noFill/>
          <a:ln cap="flat">
            <a:noFill/>
          </a:ln>
        </p:spPr>
      </p:pic>
      <p:sp>
        <p:nvSpPr>
          <p:cNvPr id="4" name="矩形 2">
            <a:extLst>
              <a:ext uri="{FF2B5EF4-FFF2-40B4-BE49-F238E27FC236}">
                <a16:creationId xmlns:a16="http://schemas.microsoft.com/office/drawing/2014/main" id="{F3826F95-C2D9-6FB3-78FB-F2586BF31932}"/>
              </a:ext>
            </a:extLst>
          </p:cNvPr>
          <p:cNvSpPr/>
          <p:nvPr/>
        </p:nvSpPr>
        <p:spPr>
          <a:xfrm>
            <a:off x="720090" y="1511932"/>
            <a:ext cx="2934967" cy="3915405"/>
          </a:xfrm>
          <a:prstGeom prst="rect">
            <a:avLst/>
          </a:prstGeom>
          <a:solidFill>
            <a:srgbClr val="00B0F0">
              <a:alpha val="24000"/>
            </a:srgbClr>
          </a:solidFill>
          <a:ln w="12701" cap="flat">
            <a:solidFill>
              <a:srgbClr val="41719C">
                <a:alpha val="2000"/>
              </a:srgbClr>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
              </a:rPr>
              <a:t>1:</a:t>
            </a:r>
            <a:r>
              <a:rPr lang="zh-CN" sz="1800" b="0" i="0" u="none" strike="noStrike" kern="1200" cap="none" spc="0" baseline="0">
                <a:solidFill>
                  <a:srgbClr val="0010DF"/>
                </a:solidFill>
                <a:uFillTx/>
                <a:latin typeface="黑体" pitchFamily="49"/>
                <a:ea typeface="黑体" pitchFamily="49"/>
                <a:cs typeface=""/>
              </a:rPr>
              <a:t>使用系统打印机</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
              </a:rPr>
              <a:t>CTRL+P</a:t>
            </a:r>
            <a:r>
              <a:rPr lang="zh-CN" sz="1800" b="0" i="0" u="none" strike="noStrike" kern="1200" cap="none" spc="0" baseline="0">
                <a:solidFill>
                  <a:srgbClr val="000000"/>
                </a:solidFill>
                <a:uFillTx/>
                <a:latin typeface="黑体" pitchFamily="49"/>
                <a:ea typeface="黑体" pitchFamily="49"/>
                <a:cs typeface=""/>
              </a:rPr>
              <a:t>开启打印界面</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选着导出</a:t>
            </a:r>
            <a:r>
              <a:rPr lang="en-US" sz="1800" b="0" i="0" u="none" strike="noStrike" kern="1200" cap="none" spc="0" baseline="0">
                <a:solidFill>
                  <a:srgbClr val="000000"/>
                </a:solidFill>
                <a:uFillTx/>
                <a:latin typeface="黑体" pitchFamily="49"/>
                <a:ea typeface="黑体" pitchFamily="49"/>
                <a:cs typeface=""/>
              </a:rPr>
              <a:t>PDF</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选择要打印的区域</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确认保存</a:t>
            </a:r>
            <a:r>
              <a:rPr lang="en-US" sz="1800" b="0" i="0" u="none" strike="noStrike" kern="1200" cap="none" spc="0" baseline="0">
                <a:solidFill>
                  <a:srgbClr val="000000"/>
                </a:solidFill>
                <a:uFillTx/>
                <a:latin typeface="黑体" pitchFamily="49"/>
                <a:ea typeface="黑体" pitchFamily="49"/>
                <a:cs typeface=""/>
              </a:rPr>
              <a:t> </a:t>
            </a:r>
          </a:p>
        </p:txBody>
      </p:sp>
      <p:pic>
        <p:nvPicPr>
          <p:cNvPr id="5" name="图片 5" descr="pic_51yuansu">
            <a:extLst>
              <a:ext uri="{FF2B5EF4-FFF2-40B4-BE49-F238E27FC236}">
                <a16:creationId xmlns:a16="http://schemas.microsoft.com/office/drawing/2014/main" id="{06799FFE-EEE3-34D4-7EE7-7CAEECC86573}"/>
              </a:ext>
            </a:extLst>
          </p:cNvPr>
          <p:cNvPicPr>
            <a:picLocks noChangeAspect="1"/>
          </p:cNvPicPr>
          <p:nvPr/>
        </p:nvPicPr>
        <p:blipFill>
          <a:blip r:embed="rId4"/>
          <a:stretch>
            <a:fillRect/>
          </a:stretch>
        </p:blipFill>
        <p:spPr>
          <a:xfrm>
            <a:off x="1715130" y="1579241"/>
            <a:ext cx="666112" cy="666112"/>
          </a:xfrm>
          <a:prstGeom prst="rect">
            <a:avLst/>
          </a:prstGeom>
          <a:noFill/>
          <a:ln cap="flat">
            <a:noFill/>
          </a:ln>
        </p:spPr>
      </p:pic>
      <p:sp>
        <p:nvSpPr>
          <p:cNvPr id="6" name="流程图: 过程 28">
            <a:extLst>
              <a:ext uri="{FF2B5EF4-FFF2-40B4-BE49-F238E27FC236}">
                <a16:creationId xmlns:a16="http://schemas.microsoft.com/office/drawing/2014/main" id="{EECC46F5-6D5D-F06D-0573-E38B8587D9EE}"/>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流程图: 过程 29">
            <a:extLst>
              <a:ext uri="{FF2B5EF4-FFF2-40B4-BE49-F238E27FC236}">
                <a16:creationId xmlns:a16="http://schemas.microsoft.com/office/drawing/2014/main" id="{7D1A872A-BBB7-B1A4-58FB-5503FF50B080}"/>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30">
            <a:extLst>
              <a:ext uri="{FF2B5EF4-FFF2-40B4-BE49-F238E27FC236}">
                <a16:creationId xmlns:a16="http://schemas.microsoft.com/office/drawing/2014/main" id="{DE468914-19CE-D271-9549-6964A9A0FA82}"/>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9" name="矩形 31">
            <a:extLst>
              <a:ext uri="{FF2B5EF4-FFF2-40B4-BE49-F238E27FC236}">
                <a16:creationId xmlns:a16="http://schemas.microsoft.com/office/drawing/2014/main" id="{EE4CEE93-AC5D-9041-22BA-BC8C39EBDE20}"/>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0" name="矩形 32">
            <a:extLst>
              <a:ext uri="{FF2B5EF4-FFF2-40B4-BE49-F238E27FC236}">
                <a16:creationId xmlns:a16="http://schemas.microsoft.com/office/drawing/2014/main" id="{3A99685E-61B4-0275-7176-569C77B75139}"/>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1" name="矩形 33">
            <a:extLst>
              <a:ext uri="{FF2B5EF4-FFF2-40B4-BE49-F238E27FC236}">
                <a16:creationId xmlns:a16="http://schemas.microsoft.com/office/drawing/2014/main" id="{BE8D46DD-9382-F8C0-2F2B-78554557307C}"/>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2" name="矩形 34">
            <a:extLst>
              <a:ext uri="{FF2B5EF4-FFF2-40B4-BE49-F238E27FC236}">
                <a16:creationId xmlns:a16="http://schemas.microsoft.com/office/drawing/2014/main" id="{176F9996-249C-90C5-0BEB-7B920FF4FA0E}"/>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3" name="矩形 35">
            <a:extLst>
              <a:ext uri="{FF2B5EF4-FFF2-40B4-BE49-F238E27FC236}">
                <a16:creationId xmlns:a16="http://schemas.microsoft.com/office/drawing/2014/main" id="{6DC9AC0A-0E96-D01E-B9E0-31D2709B0686}"/>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4" name="矩形 36">
            <a:extLst>
              <a:ext uri="{FF2B5EF4-FFF2-40B4-BE49-F238E27FC236}">
                <a16:creationId xmlns:a16="http://schemas.microsoft.com/office/drawing/2014/main" id="{7CE46E66-9BC0-6448-438B-B3415640236F}"/>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5" name="矩形 37">
            <a:extLst>
              <a:ext uri="{FF2B5EF4-FFF2-40B4-BE49-F238E27FC236}">
                <a16:creationId xmlns:a16="http://schemas.microsoft.com/office/drawing/2014/main" id="{7449980D-7BCC-CE1F-4A4B-1E27F6AC1FF9}"/>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6" name="矩形 38">
            <a:extLst>
              <a:ext uri="{FF2B5EF4-FFF2-40B4-BE49-F238E27FC236}">
                <a16:creationId xmlns:a16="http://schemas.microsoft.com/office/drawing/2014/main" id="{E84ED4A2-C043-A593-3446-31CBC80776BB}"/>
              </a:ext>
            </a:extLst>
          </p:cNvPr>
          <p:cNvSpPr/>
          <p:nvPr/>
        </p:nvSpPr>
        <p:spPr>
          <a:xfrm>
            <a:off x="6904991"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转换①</a:t>
            </a:r>
          </a:p>
        </p:txBody>
      </p:sp>
      <p:sp>
        <p:nvSpPr>
          <p:cNvPr id="17" name="矩形 39">
            <a:extLst>
              <a:ext uri="{FF2B5EF4-FFF2-40B4-BE49-F238E27FC236}">
                <a16:creationId xmlns:a16="http://schemas.microsoft.com/office/drawing/2014/main" id="{596E48BA-C05B-F29F-B6BF-3C7869427ACA}"/>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52">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BE66A3D0-EA36-1FFB-4282-0E51FB3F3251}"/>
              </a:ext>
            </a:extLst>
          </p:cNvPr>
          <p:cNvSpPr txBox="1"/>
          <p:nvPr/>
        </p:nvSpPr>
        <p:spPr>
          <a:xfrm>
            <a:off x="890909" y="805184"/>
            <a:ext cx="399478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②把</a:t>
            </a:r>
            <a:r>
              <a:rPr lang="en-US" sz="2400" b="1" i="0" u="none" strike="noStrike" kern="1200" cap="none" spc="0" baseline="0">
                <a:solidFill>
                  <a:srgbClr val="0010DF"/>
                </a:solidFill>
                <a:uFillTx/>
                <a:latin typeface="黑体" pitchFamily="49"/>
                <a:ea typeface="黑体" pitchFamily="49"/>
                <a:cs typeface=""/>
              </a:rPr>
              <a:t>PDF</a:t>
            </a:r>
            <a:r>
              <a:rPr lang="zh-CN" sz="2400" b="1" i="0" u="none" strike="noStrike" kern="1200" cap="none" spc="0" baseline="0">
                <a:solidFill>
                  <a:srgbClr val="0010DF"/>
                </a:solidFill>
                <a:uFillTx/>
                <a:latin typeface="黑体" pitchFamily="49"/>
                <a:ea typeface="黑体" pitchFamily="49"/>
                <a:cs typeface=""/>
              </a:rPr>
              <a:t>转成</a:t>
            </a:r>
            <a:r>
              <a:rPr lang="en-US" sz="2400" b="1" i="0" u="none" strike="noStrike" kern="1200" cap="none" spc="0" baseline="0">
                <a:solidFill>
                  <a:srgbClr val="0010DF"/>
                </a:solidFill>
                <a:uFillTx/>
                <a:latin typeface="黑体" pitchFamily="49"/>
                <a:ea typeface="黑体" pitchFamily="49"/>
                <a:cs typeface=""/>
              </a:rPr>
              <a:t>CAD</a:t>
            </a:r>
          </a:p>
        </p:txBody>
      </p:sp>
      <p:sp>
        <p:nvSpPr>
          <p:cNvPr id="3" name="矩形 1">
            <a:extLst>
              <a:ext uri="{FF2B5EF4-FFF2-40B4-BE49-F238E27FC236}">
                <a16:creationId xmlns:a16="http://schemas.microsoft.com/office/drawing/2014/main" id="{752C0591-96B1-29FE-07B0-F3C7CA7D4893}"/>
              </a:ext>
            </a:extLst>
          </p:cNvPr>
          <p:cNvSpPr/>
          <p:nvPr/>
        </p:nvSpPr>
        <p:spPr>
          <a:xfrm>
            <a:off x="720090" y="1511932"/>
            <a:ext cx="2934967" cy="3915405"/>
          </a:xfrm>
          <a:prstGeom prst="rect">
            <a:avLst/>
          </a:prstGeom>
          <a:solidFill>
            <a:srgbClr val="00B0F0">
              <a:alpha val="24000"/>
            </a:srgbClr>
          </a:solidFill>
          <a:ln w="12701" cap="flat">
            <a:solidFill>
              <a:srgbClr val="41719C">
                <a:alpha val="2000"/>
              </a:srgbClr>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
              </a:rPr>
              <a:t>1:AutoCAD</a:t>
            </a:r>
            <a:r>
              <a:rPr lang="zh-CN" sz="1800" b="0" i="0" u="none" strike="noStrike" kern="1200" cap="none" spc="0" baseline="0">
                <a:solidFill>
                  <a:srgbClr val="000000"/>
                </a:solidFill>
                <a:uFillTx/>
                <a:latin typeface="黑体" pitchFamily="49"/>
                <a:ea typeface="黑体" pitchFamily="49"/>
                <a:cs typeface=""/>
              </a:rPr>
              <a:t>高版本已自带</a:t>
            </a:r>
            <a:r>
              <a:rPr lang="en-US" sz="1800" b="0" i="0" u="none" strike="noStrike" kern="1200" cap="none" spc="0" baseline="0">
                <a:solidFill>
                  <a:srgbClr val="000000"/>
                </a:solidFill>
                <a:uFillTx/>
                <a:latin typeface="黑体" pitchFamily="49"/>
                <a:ea typeface="黑体" pitchFamily="49"/>
                <a:cs typeface=""/>
              </a:rPr>
              <a:t>PDF</a:t>
            </a:r>
            <a:r>
              <a:rPr lang="zh-CN" sz="1800" b="0" i="0" u="none" strike="noStrike" kern="1200" cap="none" spc="0" baseline="0">
                <a:solidFill>
                  <a:srgbClr val="000000"/>
                </a:solidFill>
                <a:uFillTx/>
                <a:latin typeface="黑体" pitchFamily="49"/>
                <a:ea typeface="黑体" pitchFamily="49"/>
                <a:cs typeface=""/>
              </a:rPr>
              <a:t>转</a:t>
            </a:r>
            <a:r>
              <a:rPr lang="en-US" sz="1800" b="0" i="0" u="none" strike="noStrike" kern="1200" cap="none" spc="0" baseline="0">
                <a:solidFill>
                  <a:srgbClr val="000000"/>
                </a:solidFill>
                <a:uFillTx/>
                <a:latin typeface="黑体" pitchFamily="49"/>
                <a:ea typeface="黑体" pitchFamily="49"/>
                <a:cs typeface=""/>
              </a:rPr>
              <a:t>CAD</a:t>
            </a:r>
            <a:r>
              <a:rPr lang="zh-CN" sz="1800" b="0" i="0" u="none" strike="noStrike" kern="1200" cap="none" spc="0" baseline="0">
                <a:solidFill>
                  <a:srgbClr val="000000"/>
                </a:solidFill>
                <a:uFillTx/>
                <a:latin typeface="黑体" pitchFamily="49"/>
                <a:ea typeface="黑体" pitchFamily="49"/>
                <a:cs typeface=""/>
              </a:rPr>
              <a:t>功能</a:t>
            </a:r>
            <a:r>
              <a:rPr lang="en-US" sz="1800" b="0" i="0" u="none" strike="noStrike" kern="1200" cap="none" spc="0" baseline="0">
                <a:solidFill>
                  <a:srgbClr val="000000"/>
                </a:solidFill>
                <a:uFillTx/>
                <a:latin typeface="黑体" pitchFamily="49"/>
                <a:ea typeface="黑体" pitchFamily="49"/>
                <a:cs typeface=""/>
              </a:rPr>
              <a:t>2018</a:t>
            </a:r>
          </a:p>
        </p:txBody>
      </p:sp>
      <p:pic>
        <p:nvPicPr>
          <p:cNvPr id="4" name="图片 2" descr="555">
            <a:extLst>
              <a:ext uri="{FF2B5EF4-FFF2-40B4-BE49-F238E27FC236}">
                <a16:creationId xmlns:a16="http://schemas.microsoft.com/office/drawing/2014/main" id="{8FADB904-4718-7AA8-2D8B-D8F5621F7AF6}"/>
              </a:ext>
            </a:extLst>
          </p:cNvPr>
          <p:cNvPicPr>
            <a:picLocks noChangeAspect="1"/>
          </p:cNvPicPr>
          <p:nvPr/>
        </p:nvPicPr>
        <p:blipFill>
          <a:blip r:embed="rId2"/>
          <a:stretch>
            <a:fillRect/>
          </a:stretch>
        </p:blipFill>
        <p:spPr>
          <a:xfrm>
            <a:off x="3942078" y="1265557"/>
            <a:ext cx="7798432" cy="4862834"/>
          </a:xfrm>
          <a:prstGeom prst="rect">
            <a:avLst/>
          </a:prstGeom>
          <a:noFill/>
          <a:ln cap="flat">
            <a:noFill/>
          </a:ln>
        </p:spPr>
      </p:pic>
      <p:sp>
        <p:nvSpPr>
          <p:cNvPr id="5" name="流程图: 过程 27">
            <a:extLst>
              <a:ext uri="{FF2B5EF4-FFF2-40B4-BE49-F238E27FC236}">
                <a16:creationId xmlns:a16="http://schemas.microsoft.com/office/drawing/2014/main" id="{DE35E2BE-9F87-6CE8-257E-C4EBFC37AAF3}"/>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流程图: 过程 28">
            <a:extLst>
              <a:ext uri="{FF2B5EF4-FFF2-40B4-BE49-F238E27FC236}">
                <a16:creationId xmlns:a16="http://schemas.microsoft.com/office/drawing/2014/main" id="{05891390-A696-57B0-712F-19FEF5D19B9D}"/>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矩形 29">
            <a:extLst>
              <a:ext uri="{FF2B5EF4-FFF2-40B4-BE49-F238E27FC236}">
                <a16:creationId xmlns:a16="http://schemas.microsoft.com/office/drawing/2014/main" id="{DDF57822-6637-C83A-5B80-308D703AAB26}"/>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8" name="矩形 30">
            <a:extLst>
              <a:ext uri="{FF2B5EF4-FFF2-40B4-BE49-F238E27FC236}">
                <a16:creationId xmlns:a16="http://schemas.microsoft.com/office/drawing/2014/main" id="{C7BA1FF9-3287-B4E6-E93E-7B29593141A2}"/>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9" name="矩形 31">
            <a:extLst>
              <a:ext uri="{FF2B5EF4-FFF2-40B4-BE49-F238E27FC236}">
                <a16:creationId xmlns:a16="http://schemas.microsoft.com/office/drawing/2014/main" id="{651A68F1-BE28-BCD5-4E15-7BA99CA28A37}"/>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0" name="矩形 32">
            <a:extLst>
              <a:ext uri="{FF2B5EF4-FFF2-40B4-BE49-F238E27FC236}">
                <a16:creationId xmlns:a16="http://schemas.microsoft.com/office/drawing/2014/main" id="{F8005151-F844-B45A-FC8B-4640EF861443}"/>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1" name="矩形 33">
            <a:extLst>
              <a:ext uri="{FF2B5EF4-FFF2-40B4-BE49-F238E27FC236}">
                <a16:creationId xmlns:a16="http://schemas.microsoft.com/office/drawing/2014/main" id="{FED625B3-56F9-0BAE-5D88-88FA9421B927}"/>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2" name="矩形 34">
            <a:extLst>
              <a:ext uri="{FF2B5EF4-FFF2-40B4-BE49-F238E27FC236}">
                <a16:creationId xmlns:a16="http://schemas.microsoft.com/office/drawing/2014/main" id="{8B5EE623-C1EB-853F-33F9-1EEAE4B9CCD8}"/>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3" name="矩形 35">
            <a:extLst>
              <a:ext uri="{FF2B5EF4-FFF2-40B4-BE49-F238E27FC236}">
                <a16:creationId xmlns:a16="http://schemas.microsoft.com/office/drawing/2014/main" id="{F5409BC1-956E-6429-8F6C-707AB0670415}"/>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4" name="矩形 36">
            <a:extLst>
              <a:ext uri="{FF2B5EF4-FFF2-40B4-BE49-F238E27FC236}">
                <a16:creationId xmlns:a16="http://schemas.microsoft.com/office/drawing/2014/main" id="{0E5BE2C7-DE27-B8C5-4BBA-BF96AC7CB497}"/>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5" name="矩形 37">
            <a:extLst>
              <a:ext uri="{FF2B5EF4-FFF2-40B4-BE49-F238E27FC236}">
                <a16:creationId xmlns:a16="http://schemas.microsoft.com/office/drawing/2014/main" id="{98485D08-FAB1-C1C0-F64F-02E4EEE1E8CA}"/>
              </a:ext>
            </a:extLst>
          </p:cNvPr>
          <p:cNvSpPr/>
          <p:nvPr/>
        </p:nvSpPr>
        <p:spPr>
          <a:xfrm>
            <a:off x="6904991"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转换②</a:t>
            </a:r>
          </a:p>
        </p:txBody>
      </p:sp>
      <p:sp>
        <p:nvSpPr>
          <p:cNvPr id="16" name="矩形 38">
            <a:extLst>
              <a:ext uri="{FF2B5EF4-FFF2-40B4-BE49-F238E27FC236}">
                <a16:creationId xmlns:a16="http://schemas.microsoft.com/office/drawing/2014/main" id="{637A586A-12AC-435B-1CB4-D5A29C275BE4}"/>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53">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1FFBCA98-4E53-B63C-9DC5-3BDEC28B8510}"/>
              </a:ext>
            </a:extLst>
          </p:cNvPr>
          <p:cNvSpPr txBox="1"/>
          <p:nvPr/>
        </p:nvSpPr>
        <p:spPr>
          <a:xfrm>
            <a:off x="890909" y="805184"/>
            <a:ext cx="399478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③把图片转成</a:t>
            </a:r>
            <a:r>
              <a:rPr lang="en-US" sz="2400" b="1" i="0" u="none" strike="noStrike" kern="1200" cap="none" spc="0" baseline="0">
                <a:solidFill>
                  <a:srgbClr val="0010DF"/>
                </a:solidFill>
                <a:uFillTx/>
                <a:latin typeface="黑体" pitchFamily="49"/>
                <a:ea typeface="黑体" pitchFamily="49"/>
                <a:cs typeface=""/>
              </a:rPr>
              <a:t>CAD</a:t>
            </a:r>
          </a:p>
        </p:txBody>
      </p:sp>
      <p:pic>
        <p:nvPicPr>
          <p:cNvPr id="3" name="图片 2" descr="11">
            <a:extLst>
              <a:ext uri="{FF2B5EF4-FFF2-40B4-BE49-F238E27FC236}">
                <a16:creationId xmlns:a16="http://schemas.microsoft.com/office/drawing/2014/main" id="{3FD54004-F7DB-0BA8-1EC2-6CE148822453}"/>
              </a:ext>
            </a:extLst>
          </p:cNvPr>
          <p:cNvPicPr>
            <a:picLocks noChangeAspect="1"/>
          </p:cNvPicPr>
          <p:nvPr/>
        </p:nvPicPr>
        <p:blipFill>
          <a:blip r:embed="rId2"/>
          <a:stretch>
            <a:fillRect/>
          </a:stretch>
        </p:blipFill>
        <p:spPr>
          <a:xfrm>
            <a:off x="4401180" y="944246"/>
            <a:ext cx="6978645" cy="5300347"/>
          </a:xfrm>
          <a:prstGeom prst="rect">
            <a:avLst/>
          </a:prstGeom>
          <a:noFill/>
          <a:ln cap="flat">
            <a:noFill/>
          </a:ln>
        </p:spPr>
      </p:pic>
      <p:pic>
        <p:nvPicPr>
          <p:cNvPr id="4" name="图片 5">
            <a:extLst>
              <a:ext uri="{FF2B5EF4-FFF2-40B4-BE49-F238E27FC236}">
                <a16:creationId xmlns:a16="http://schemas.microsoft.com/office/drawing/2014/main" id="{6A6E3CB4-970F-2E47-06CD-C9BC46DF5E0B}"/>
              </a:ext>
            </a:extLst>
          </p:cNvPr>
          <p:cNvPicPr>
            <a:picLocks noChangeAspect="1"/>
          </p:cNvPicPr>
          <p:nvPr/>
        </p:nvPicPr>
        <p:blipFill>
          <a:blip r:embed="rId3"/>
          <a:stretch>
            <a:fillRect/>
          </a:stretch>
        </p:blipFill>
        <p:spPr>
          <a:xfrm>
            <a:off x="1839599" y="1739261"/>
            <a:ext cx="523878" cy="733421"/>
          </a:xfrm>
          <a:prstGeom prst="rect">
            <a:avLst/>
          </a:prstGeom>
          <a:noFill/>
          <a:ln cap="flat">
            <a:noFill/>
          </a:ln>
        </p:spPr>
      </p:pic>
      <p:sp>
        <p:nvSpPr>
          <p:cNvPr id="5" name="矩形 6">
            <a:extLst>
              <a:ext uri="{FF2B5EF4-FFF2-40B4-BE49-F238E27FC236}">
                <a16:creationId xmlns:a16="http://schemas.microsoft.com/office/drawing/2014/main" id="{6459F0B3-8D31-736B-0503-0DDD98BA936D}"/>
              </a:ext>
            </a:extLst>
          </p:cNvPr>
          <p:cNvSpPr/>
          <p:nvPr/>
        </p:nvSpPr>
        <p:spPr>
          <a:xfrm>
            <a:off x="720090" y="1511932"/>
            <a:ext cx="2934967" cy="3915405"/>
          </a:xfrm>
          <a:prstGeom prst="rect">
            <a:avLst/>
          </a:prstGeom>
          <a:solidFill>
            <a:srgbClr val="00B0F0">
              <a:alpha val="24000"/>
            </a:srgbClr>
          </a:solidFill>
          <a:ln w="12701" cap="flat">
            <a:solidFill>
              <a:srgbClr val="41719C">
                <a:alpha val="2000"/>
              </a:srgbClr>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
              </a:rPr>
              <a:t>1:R2V</a:t>
            </a:r>
            <a:r>
              <a:rPr lang="zh-CN" sz="1800" b="0" i="0" u="none" strike="noStrike" kern="1200" cap="none" spc="0" baseline="0">
                <a:solidFill>
                  <a:srgbClr val="000000"/>
                </a:solidFill>
                <a:uFillTx/>
                <a:latin typeface="黑体" pitchFamily="49"/>
                <a:ea typeface="黑体" pitchFamily="49"/>
                <a:cs typeface=""/>
              </a:rPr>
              <a:t>软件</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标量：放大会失真</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
              </a:rPr>
              <a:t>jpg</a:t>
            </a:r>
            <a:r>
              <a:rPr lang="zh-CN" sz="1800" b="1" i="0" u="none" strike="noStrike" kern="1200" cap="none" spc="0" baseline="0">
                <a:solidFill>
                  <a:srgbClr val="0010DF"/>
                </a:solidFill>
                <a:uFillTx/>
                <a:latin typeface="黑体" pitchFamily="49"/>
                <a:ea typeface="黑体" pitchFamily="49"/>
                <a:cs typeface=""/>
              </a:rPr>
              <a:t>：</a:t>
            </a:r>
            <a:r>
              <a:rPr lang="zh-CN" sz="1400" b="1" i="0" u="none" strike="noStrike" kern="1200" cap="none" spc="0" baseline="0">
                <a:solidFill>
                  <a:srgbClr val="0010DF"/>
                </a:solidFill>
                <a:uFillTx/>
                <a:latin typeface="黑体" pitchFamily="49"/>
                <a:ea typeface="黑体" pitchFamily="49"/>
                <a:cs typeface=""/>
              </a:rPr>
              <a:t>不支持透明和动画，非矢量</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
              </a:rPr>
              <a:t>gif</a:t>
            </a:r>
            <a:r>
              <a:rPr lang="zh-CN" sz="1800" b="1" i="0" u="none" strike="noStrike" kern="1200" cap="none" spc="0" baseline="0">
                <a:solidFill>
                  <a:srgbClr val="0010DF"/>
                </a:solidFill>
                <a:uFillTx/>
                <a:latin typeface="黑体" pitchFamily="49"/>
                <a:ea typeface="黑体" pitchFamily="49"/>
                <a:cs typeface=""/>
              </a:rPr>
              <a:t>：</a:t>
            </a:r>
            <a:r>
              <a:rPr lang="zh-CN" sz="1400" b="1" i="0" u="none" strike="noStrike" kern="1200" cap="none" spc="0" baseline="0">
                <a:solidFill>
                  <a:srgbClr val="0010DF"/>
                </a:solidFill>
                <a:uFillTx/>
                <a:latin typeface="黑体" pitchFamily="49"/>
                <a:ea typeface="黑体" pitchFamily="49"/>
                <a:cs typeface=""/>
              </a:rPr>
              <a:t>动画</a:t>
            </a:r>
            <a:r>
              <a:rPr lang="zh-CN" sz="1400" b="1" i="0" u="none" strike="noStrike" kern="1200" cap="none" spc="0" baseline="0">
                <a:solidFill>
                  <a:srgbClr val="000000"/>
                </a:solidFill>
                <a:uFillTx/>
                <a:latin typeface="黑体" pitchFamily="49"/>
                <a:ea typeface="黑体" pitchFamily="49"/>
                <a:cs typeface=""/>
              </a:rPr>
              <a:t>，可半透明</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
              </a:rPr>
              <a:t>bmp</a:t>
            </a:r>
            <a:r>
              <a:rPr lang="zh-CN" sz="1800" b="1" i="0" u="none" strike="noStrike" kern="1200" cap="none" spc="0" baseline="0">
                <a:solidFill>
                  <a:srgbClr val="0010DF"/>
                </a:solidFill>
                <a:uFillTx/>
                <a:latin typeface="黑体" pitchFamily="49"/>
                <a:ea typeface="黑体" pitchFamily="49"/>
                <a:cs typeface=""/>
              </a:rPr>
              <a:t>：</a:t>
            </a:r>
            <a:r>
              <a:rPr lang="zh-CN" sz="1400" b="1" i="0" u="none" strike="noStrike" kern="1200" cap="none" spc="0" baseline="0">
                <a:solidFill>
                  <a:srgbClr val="0010DF"/>
                </a:solidFill>
                <a:uFillTx/>
                <a:latin typeface="黑体" pitchFamily="49"/>
                <a:ea typeface="黑体" pitchFamily="49"/>
                <a:cs typeface=""/>
              </a:rPr>
              <a:t>高保真图片</a:t>
            </a:r>
            <a:r>
              <a:rPr lang="zh-CN" sz="1400" b="1" i="0" u="none" strike="noStrike" kern="1200" cap="none" spc="0" baseline="0">
                <a:solidFill>
                  <a:srgbClr val="000000"/>
                </a:solidFill>
                <a:uFillTx/>
                <a:latin typeface="黑体" pitchFamily="49"/>
                <a:ea typeface="黑体" pitchFamily="49"/>
                <a:cs typeface=""/>
              </a:rPr>
              <a:t>，图片很大</a:t>
            </a:r>
            <a:r>
              <a:rPr lang="en-US" sz="1400" b="1" i="0" u="none" strike="noStrike" kern="1200" cap="none" spc="0" baseline="0">
                <a:solidFill>
                  <a:srgbClr val="000000"/>
                </a:solidFill>
                <a:uFillTx/>
                <a:latin typeface="黑体" pitchFamily="49"/>
                <a:ea typeface="黑体" pitchFamily="49"/>
                <a:cs typeface=""/>
              </a:rPr>
              <a:t>.</a:t>
            </a:r>
            <a:endParaRPr lang="en-US" sz="1400" b="1" i="0" u="none" strike="noStrike" kern="1200" cap="none" spc="0" baseline="0">
              <a:solidFill>
                <a:srgbClr val="0010DF"/>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
              </a:rPr>
              <a:t>png</a:t>
            </a:r>
            <a:r>
              <a:rPr lang="zh-CN" sz="1800" b="1" i="0" u="none" strike="noStrike" kern="1200" cap="none" spc="0" baseline="0">
                <a:solidFill>
                  <a:srgbClr val="0010DF"/>
                </a:solidFill>
                <a:uFillTx/>
                <a:latin typeface="黑体" pitchFamily="49"/>
                <a:ea typeface="黑体" pitchFamily="49"/>
                <a:cs typeface=""/>
              </a:rPr>
              <a:t>：</a:t>
            </a:r>
            <a:r>
              <a:rPr lang="zh-CN" sz="1400" b="1" i="0" u="none" strike="noStrike" kern="1200" cap="none" spc="0" baseline="0">
                <a:solidFill>
                  <a:srgbClr val="0010DF"/>
                </a:solidFill>
                <a:uFillTx/>
                <a:latin typeface="黑体" pitchFamily="49"/>
                <a:ea typeface="黑体" pitchFamily="49"/>
                <a:cs typeface=""/>
              </a:rPr>
              <a:t>支持透明</a:t>
            </a:r>
            <a:r>
              <a:rPr lang="zh-CN" sz="1400" b="1" i="0" u="none" strike="noStrike" kern="1200" cap="none" spc="0" baseline="0">
                <a:solidFill>
                  <a:srgbClr val="000000"/>
                </a:solidFill>
                <a:uFillTx/>
                <a:latin typeface="黑体" pitchFamily="49"/>
                <a:ea typeface="黑体" pitchFamily="49"/>
                <a:cs typeface=""/>
              </a:rPr>
              <a:t>、半透明、不透明</a:t>
            </a:r>
            <a:endParaRPr lang="en-US" sz="1400" b="1" i="0" u="none" strike="noStrike" kern="1200" cap="none" spc="0" baseline="0">
              <a:solidFill>
                <a:srgbClr val="0010DF"/>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矢量：放大也不会失真</a:t>
            </a: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p:txBody>
      </p:sp>
      <p:sp>
        <p:nvSpPr>
          <p:cNvPr id="6" name="流程图: 过程 29">
            <a:extLst>
              <a:ext uri="{FF2B5EF4-FFF2-40B4-BE49-F238E27FC236}">
                <a16:creationId xmlns:a16="http://schemas.microsoft.com/office/drawing/2014/main" id="{C8A6640C-2361-6C6A-4871-95AF6EE583AB}"/>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流程图: 过程 30">
            <a:extLst>
              <a:ext uri="{FF2B5EF4-FFF2-40B4-BE49-F238E27FC236}">
                <a16:creationId xmlns:a16="http://schemas.microsoft.com/office/drawing/2014/main" id="{11505F2E-880B-572F-1D27-A4B23DDF75F1}"/>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31">
            <a:extLst>
              <a:ext uri="{FF2B5EF4-FFF2-40B4-BE49-F238E27FC236}">
                <a16:creationId xmlns:a16="http://schemas.microsoft.com/office/drawing/2014/main" id="{B2757CB2-56F9-30FC-2728-4280B2B34C59}"/>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9" name="矩形 32">
            <a:extLst>
              <a:ext uri="{FF2B5EF4-FFF2-40B4-BE49-F238E27FC236}">
                <a16:creationId xmlns:a16="http://schemas.microsoft.com/office/drawing/2014/main" id="{DC8D1291-C9DB-E082-4DBE-1E6612389E5A}"/>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0" name="矩形 33">
            <a:extLst>
              <a:ext uri="{FF2B5EF4-FFF2-40B4-BE49-F238E27FC236}">
                <a16:creationId xmlns:a16="http://schemas.microsoft.com/office/drawing/2014/main" id="{BF8A0F7F-C647-6E4E-7732-56E29341C795}"/>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1" name="矩形 34">
            <a:extLst>
              <a:ext uri="{FF2B5EF4-FFF2-40B4-BE49-F238E27FC236}">
                <a16:creationId xmlns:a16="http://schemas.microsoft.com/office/drawing/2014/main" id="{53A1E6A5-A7CD-0241-12AF-D69458555C3B}"/>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2" name="矩形 35">
            <a:extLst>
              <a:ext uri="{FF2B5EF4-FFF2-40B4-BE49-F238E27FC236}">
                <a16:creationId xmlns:a16="http://schemas.microsoft.com/office/drawing/2014/main" id="{C93AECAE-249A-CF9B-815B-E17089547D8B}"/>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3" name="矩形 36">
            <a:extLst>
              <a:ext uri="{FF2B5EF4-FFF2-40B4-BE49-F238E27FC236}">
                <a16:creationId xmlns:a16="http://schemas.microsoft.com/office/drawing/2014/main" id="{37CBF547-844F-755A-65DE-0EA13386EB55}"/>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4" name="矩形 37">
            <a:extLst>
              <a:ext uri="{FF2B5EF4-FFF2-40B4-BE49-F238E27FC236}">
                <a16:creationId xmlns:a16="http://schemas.microsoft.com/office/drawing/2014/main" id="{13940EB3-D562-45F5-E12D-BC0512A1817E}"/>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5" name="矩形 38">
            <a:extLst>
              <a:ext uri="{FF2B5EF4-FFF2-40B4-BE49-F238E27FC236}">
                <a16:creationId xmlns:a16="http://schemas.microsoft.com/office/drawing/2014/main" id="{4119527E-D0B9-A206-4111-7B696199DD6D}"/>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6" name="矩形 39">
            <a:extLst>
              <a:ext uri="{FF2B5EF4-FFF2-40B4-BE49-F238E27FC236}">
                <a16:creationId xmlns:a16="http://schemas.microsoft.com/office/drawing/2014/main" id="{0D8869C6-95A1-EF22-53C2-64DA135BB845}"/>
              </a:ext>
            </a:extLst>
          </p:cNvPr>
          <p:cNvSpPr/>
          <p:nvPr/>
        </p:nvSpPr>
        <p:spPr>
          <a:xfrm>
            <a:off x="6904991"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转换③</a:t>
            </a:r>
          </a:p>
        </p:txBody>
      </p:sp>
      <p:sp>
        <p:nvSpPr>
          <p:cNvPr id="17" name="矩形 40">
            <a:extLst>
              <a:ext uri="{FF2B5EF4-FFF2-40B4-BE49-F238E27FC236}">
                <a16:creationId xmlns:a16="http://schemas.microsoft.com/office/drawing/2014/main" id="{ED643530-E907-E7D2-17C6-46ABD1319400}"/>
              </a:ext>
            </a:extLst>
          </p:cNvPr>
          <p:cNvSpPr/>
          <p:nvPr/>
        </p:nvSpPr>
        <p:spPr>
          <a:xfrm>
            <a:off x="772540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305">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2015A63C-FF16-34B3-967F-BFC96B6A2042}"/>
              </a:ext>
            </a:extLst>
          </p:cNvPr>
          <p:cNvSpPr/>
          <p:nvPr/>
        </p:nvSpPr>
        <p:spPr>
          <a:xfrm>
            <a:off x="614677" y="1778636"/>
            <a:ext cx="2659376" cy="3691889"/>
          </a:xfrm>
          <a:prstGeom prst="rect">
            <a:avLst/>
          </a:prstGeom>
          <a:solidFill>
            <a:srgbClr val="ED7D31">
              <a:alpha val="38000"/>
            </a:srgbClr>
          </a:solidFill>
          <a:ln w="12701" cap="flat">
            <a:solidFill>
              <a:srgbClr val="AE5A21"/>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p:txBody>
      </p:sp>
      <p:sp>
        <p:nvSpPr>
          <p:cNvPr id="3" name="文本框 5">
            <a:extLst>
              <a:ext uri="{FF2B5EF4-FFF2-40B4-BE49-F238E27FC236}">
                <a16:creationId xmlns:a16="http://schemas.microsoft.com/office/drawing/2014/main" id="{0122B8D7-5B8E-C581-F182-F62809EBB988}"/>
              </a:ext>
            </a:extLst>
          </p:cNvPr>
          <p:cNvSpPr txBox="1"/>
          <p:nvPr/>
        </p:nvSpPr>
        <p:spPr>
          <a:xfrm>
            <a:off x="890909" y="805184"/>
            <a:ext cx="238315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10DF"/>
                </a:solidFill>
                <a:uFillTx/>
                <a:latin typeface="黑体" pitchFamily="49"/>
                <a:ea typeface="黑体" pitchFamily="49"/>
                <a:cs typeface=""/>
              </a:rPr>
              <a:t>CAD</a:t>
            </a:r>
            <a:r>
              <a:rPr lang="zh-CN" sz="2400" b="1" i="0" u="none" strike="noStrike" kern="1200" cap="none" spc="0" baseline="0">
                <a:solidFill>
                  <a:srgbClr val="0010DF"/>
                </a:solidFill>
                <a:uFillTx/>
                <a:latin typeface="黑体" pitchFamily="49"/>
                <a:ea typeface="黑体" pitchFamily="49"/>
                <a:cs typeface=""/>
              </a:rPr>
              <a:t>中插入图片</a:t>
            </a:r>
          </a:p>
        </p:txBody>
      </p:sp>
      <p:pic>
        <p:nvPicPr>
          <p:cNvPr id="4" name="图片 3" descr="443">
            <a:extLst>
              <a:ext uri="{FF2B5EF4-FFF2-40B4-BE49-F238E27FC236}">
                <a16:creationId xmlns:a16="http://schemas.microsoft.com/office/drawing/2014/main" id="{09E4E8CB-B111-33E8-05EE-080CC5CC6296}"/>
              </a:ext>
            </a:extLst>
          </p:cNvPr>
          <p:cNvPicPr>
            <a:picLocks noChangeAspect="1"/>
          </p:cNvPicPr>
          <p:nvPr/>
        </p:nvPicPr>
        <p:blipFill>
          <a:blip r:embed="rId2"/>
          <a:stretch>
            <a:fillRect/>
          </a:stretch>
        </p:blipFill>
        <p:spPr>
          <a:xfrm>
            <a:off x="3796661" y="1079504"/>
            <a:ext cx="7534271" cy="4699001"/>
          </a:xfrm>
          <a:prstGeom prst="rect">
            <a:avLst/>
          </a:prstGeom>
          <a:solidFill>
            <a:srgbClr val="ED7D31">
              <a:alpha val="20000"/>
            </a:srgbClr>
          </a:solidFill>
          <a:ln cap="flat">
            <a:noFill/>
          </a:ln>
        </p:spPr>
      </p:pic>
      <p:sp>
        <p:nvSpPr>
          <p:cNvPr id="5" name="文本框 4">
            <a:extLst>
              <a:ext uri="{FF2B5EF4-FFF2-40B4-BE49-F238E27FC236}">
                <a16:creationId xmlns:a16="http://schemas.microsoft.com/office/drawing/2014/main" id="{18445B4F-1090-E0C1-B42D-62728A7A4715}"/>
              </a:ext>
            </a:extLst>
          </p:cNvPr>
          <p:cNvSpPr txBox="1"/>
          <p:nvPr/>
        </p:nvSpPr>
        <p:spPr>
          <a:xfrm>
            <a:off x="812801" y="1845944"/>
            <a:ext cx="2540002" cy="23069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把图片插入</a:t>
            </a:r>
            <a:r>
              <a:rPr lang="en-US" sz="1800" b="0" i="0" u="none" strike="noStrike" kern="1200" cap="none" spc="0" baseline="0">
                <a:solidFill>
                  <a:srgbClr val="0010DF"/>
                </a:solidFill>
                <a:uFillTx/>
                <a:latin typeface="黑体" pitchFamily="49"/>
                <a:ea typeface="黑体" pitchFamily="49"/>
                <a:cs typeface="黑体" pitchFamily="49"/>
              </a:rPr>
              <a:t>CAD</a:t>
            </a:r>
            <a:r>
              <a:rPr lang="zh-CN" sz="1800" b="0" i="0" u="none" strike="noStrike" kern="1200" cap="none" spc="0" baseline="0">
                <a:solidFill>
                  <a:srgbClr val="0010DF"/>
                </a:solidFill>
                <a:uFillTx/>
                <a:latin typeface="黑体" pitchFamily="49"/>
                <a:ea typeface="黑体" pitchFamily="49"/>
                <a:cs typeface="黑体" pitchFamily="49"/>
              </a:rPr>
              <a:t>中：</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一般情况下直接拖入绘图界面，但是图片必须和文件一起发送，</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永久插入：</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使用</a:t>
            </a:r>
            <a:r>
              <a:rPr lang="en-US" sz="1800" b="0" i="0" u="none" strike="noStrike" kern="1200" cap="none" spc="0" baseline="0">
                <a:solidFill>
                  <a:srgbClr val="000000"/>
                </a:solidFill>
                <a:uFillTx/>
                <a:latin typeface="黑体" pitchFamily="49"/>
                <a:ea typeface="黑体" pitchFamily="49"/>
                <a:cs typeface="黑体" pitchFamily="49"/>
              </a:rPr>
              <a:t>OLE</a:t>
            </a:r>
            <a:r>
              <a:rPr lang="zh-CN" sz="1800" b="0" i="0" u="none" strike="noStrike" kern="1200" cap="none" spc="0" baseline="0">
                <a:solidFill>
                  <a:srgbClr val="000000"/>
                </a:solidFill>
                <a:uFillTx/>
                <a:latin typeface="黑体" pitchFamily="49"/>
                <a:ea typeface="黑体" pitchFamily="49"/>
                <a:cs typeface="黑体" pitchFamily="49"/>
              </a:rPr>
              <a:t>对象，图片会和图纸结合在一起。</a:t>
            </a:r>
          </a:p>
        </p:txBody>
      </p:sp>
      <p:sp>
        <p:nvSpPr>
          <p:cNvPr id="6" name="流程图: 过程 28">
            <a:extLst>
              <a:ext uri="{FF2B5EF4-FFF2-40B4-BE49-F238E27FC236}">
                <a16:creationId xmlns:a16="http://schemas.microsoft.com/office/drawing/2014/main" id="{864A262F-2489-59FF-D94C-E98316EE8C6F}"/>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流程图: 过程 29">
            <a:extLst>
              <a:ext uri="{FF2B5EF4-FFF2-40B4-BE49-F238E27FC236}">
                <a16:creationId xmlns:a16="http://schemas.microsoft.com/office/drawing/2014/main" id="{2A52F6EB-F8F2-5559-9492-24580F44A1E6}"/>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30">
            <a:extLst>
              <a:ext uri="{FF2B5EF4-FFF2-40B4-BE49-F238E27FC236}">
                <a16:creationId xmlns:a16="http://schemas.microsoft.com/office/drawing/2014/main" id="{F9316549-69BB-93B4-0841-3C2E8660FFCF}"/>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9" name="矩形 31">
            <a:extLst>
              <a:ext uri="{FF2B5EF4-FFF2-40B4-BE49-F238E27FC236}">
                <a16:creationId xmlns:a16="http://schemas.microsoft.com/office/drawing/2014/main" id="{0553B019-5693-F3CC-4205-3677BB1DE1C1}"/>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0" name="矩形 32">
            <a:extLst>
              <a:ext uri="{FF2B5EF4-FFF2-40B4-BE49-F238E27FC236}">
                <a16:creationId xmlns:a16="http://schemas.microsoft.com/office/drawing/2014/main" id="{9E8D4385-8D0C-BEBD-81BA-137B817BC3FD}"/>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1" name="矩形 33">
            <a:extLst>
              <a:ext uri="{FF2B5EF4-FFF2-40B4-BE49-F238E27FC236}">
                <a16:creationId xmlns:a16="http://schemas.microsoft.com/office/drawing/2014/main" id="{E243F642-72CF-CAE9-89B8-586EA8BC99E3}"/>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2" name="矩形 34">
            <a:extLst>
              <a:ext uri="{FF2B5EF4-FFF2-40B4-BE49-F238E27FC236}">
                <a16:creationId xmlns:a16="http://schemas.microsoft.com/office/drawing/2014/main" id="{B91EF84A-6DD3-C20A-CD1A-CCAE1BDDBE95}"/>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3" name="矩形 35">
            <a:extLst>
              <a:ext uri="{FF2B5EF4-FFF2-40B4-BE49-F238E27FC236}">
                <a16:creationId xmlns:a16="http://schemas.microsoft.com/office/drawing/2014/main" id="{A190FD0C-BA17-117C-72D6-3631EDB37A52}"/>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4" name="矩形 36">
            <a:extLst>
              <a:ext uri="{FF2B5EF4-FFF2-40B4-BE49-F238E27FC236}">
                <a16:creationId xmlns:a16="http://schemas.microsoft.com/office/drawing/2014/main" id="{19B8D80C-B113-C967-450C-FF3F0C926318}"/>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5" name="矩形 37">
            <a:extLst>
              <a:ext uri="{FF2B5EF4-FFF2-40B4-BE49-F238E27FC236}">
                <a16:creationId xmlns:a16="http://schemas.microsoft.com/office/drawing/2014/main" id="{CCBF34B0-FFA9-F5D7-206A-D87875CAD37B}"/>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6" name="矩形 38">
            <a:extLst>
              <a:ext uri="{FF2B5EF4-FFF2-40B4-BE49-F238E27FC236}">
                <a16:creationId xmlns:a16="http://schemas.microsoft.com/office/drawing/2014/main" id="{273025B7-4F24-E5D5-BDDB-BC26E3A1C84F}"/>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17" name="矩形 39">
            <a:extLst>
              <a:ext uri="{FF2B5EF4-FFF2-40B4-BE49-F238E27FC236}">
                <a16:creationId xmlns:a16="http://schemas.microsoft.com/office/drawing/2014/main" id="{771D1D4A-910B-53D6-3691-B5002F9A28C7}"/>
              </a:ext>
            </a:extLst>
          </p:cNvPr>
          <p:cNvSpPr/>
          <p:nvPr/>
        </p:nvSpPr>
        <p:spPr>
          <a:xfrm>
            <a:off x="7725408" y="6522716"/>
            <a:ext cx="938531"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技巧①</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D383D63-96C4-5A3F-493F-149FF02718AD}"/>
              </a:ext>
            </a:extLst>
          </p:cNvPr>
          <p:cNvPicPr>
            <a:picLocks noChangeAspect="1"/>
          </p:cNvPicPr>
          <p:nvPr/>
        </p:nvPicPr>
        <p:blipFill>
          <a:blip r:embed="rId3"/>
          <a:stretch>
            <a:fillRect/>
          </a:stretch>
        </p:blipFill>
        <p:spPr>
          <a:xfrm flipH="1">
            <a:off x="284478" y="1307463"/>
            <a:ext cx="7569202" cy="4791712"/>
          </a:xfrm>
          <a:prstGeom prst="rect">
            <a:avLst/>
          </a:prstGeom>
          <a:noFill/>
          <a:ln cap="flat">
            <a:noFill/>
          </a:ln>
        </p:spPr>
      </p:pic>
      <p:sp>
        <p:nvSpPr>
          <p:cNvPr id="3" name="圆角矩形 180">
            <a:extLst>
              <a:ext uri="{FF2B5EF4-FFF2-40B4-BE49-F238E27FC236}">
                <a16:creationId xmlns:a16="http://schemas.microsoft.com/office/drawing/2014/main" id="{4E3CF9AF-2E6D-E5AA-A47C-19BB60E866F0}"/>
              </a:ext>
            </a:extLst>
          </p:cNvPr>
          <p:cNvSpPr/>
          <p:nvPr/>
        </p:nvSpPr>
        <p:spPr>
          <a:xfrm rot="2700006">
            <a:off x="4791707" y="-1461995"/>
            <a:ext cx="2609158" cy="260915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238DED"/>
              </a:gs>
              <a:gs pos="100000">
                <a:srgbClr val="18478F"/>
              </a:gs>
            </a:gsLst>
            <a:lin ang="5400000"/>
          </a:gradFill>
          <a:ln cap="flat">
            <a:noFill/>
            <a:prstDash val="solid"/>
          </a:ln>
          <a:effectLst>
            <a:outerShdw dir="16200000" algn="tl">
              <a:srgbClr val="000000">
                <a:alpha val="11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cxnSp>
        <p:nvCxnSpPr>
          <p:cNvPr id="4" name="直接连接符 2">
            <a:extLst>
              <a:ext uri="{FF2B5EF4-FFF2-40B4-BE49-F238E27FC236}">
                <a16:creationId xmlns:a16="http://schemas.microsoft.com/office/drawing/2014/main" id="{20012E16-EC55-6847-0B4A-C4CB302A714D}"/>
              </a:ext>
            </a:extLst>
          </p:cNvPr>
          <p:cNvCxnSpPr/>
          <p:nvPr/>
        </p:nvCxnSpPr>
        <p:spPr>
          <a:xfrm>
            <a:off x="113028" y="6351586"/>
            <a:ext cx="11746868" cy="0"/>
          </a:xfrm>
          <a:prstGeom prst="straightConnector1">
            <a:avLst/>
          </a:prstGeom>
          <a:noFill/>
          <a:ln w="12701" cap="flat">
            <a:solidFill>
              <a:srgbClr val="F7FAFD"/>
            </a:solidFill>
            <a:prstDash val="solid"/>
            <a:miter/>
          </a:ln>
        </p:spPr>
      </p:cxnSp>
      <p:pic>
        <p:nvPicPr>
          <p:cNvPr id="5" name="图片 9" descr="11088c693a217c87cb936813b8e903d6">
            <a:extLst>
              <a:ext uri="{FF2B5EF4-FFF2-40B4-BE49-F238E27FC236}">
                <a16:creationId xmlns:a16="http://schemas.microsoft.com/office/drawing/2014/main" id="{A8DA9A5B-D920-299D-4B69-40D4B561F528}"/>
              </a:ext>
            </a:extLst>
          </p:cNvPr>
          <p:cNvPicPr>
            <a:picLocks noChangeAspect="1"/>
          </p:cNvPicPr>
          <p:nvPr/>
        </p:nvPicPr>
        <p:blipFill>
          <a:blip r:embed="rId4">
            <a:lum bright="56000"/>
          </a:blip>
          <a:stretch>
            <a:fillRect/>
          </a:stretch>
        </p:blipFill>
        <p:spPr>
          <a:xfrm>
            <a:off x="7622538" y="2303775"/>
            <a:ext cx="4048121" cy="4048121"/>
          </a:xfrm>
          <a:prstGeom prst="rect">
            <a:avLst/>
          </a:prstGeom>
          <a:noFill/>
          <a:ln cap="flat">
            <a:noFill/>
          </a:ln>
        </p:spPr>
      </p:pic>
      <p:sp>
        <p:nvSpPr>
          <p:cNvPr id="6" name="椭圆 175">
            <a:extLst>
              <a:ext uri="{FF2B5EF4-FFF2-40B4-BE49-F238E27FC236}">
                <a16:creationId xmlns:a16="http://schemas.microsoft.com/office/drawing/2014/main" id="{97E161F9-4708-1B36-3C16-9A732A025CEE}"/>
              </a:ext>
            </a:extLst>
          </p:cNvPr>
          <p:cNvSpPr/>
          <p:nvPr/>
        </p:nvSpPr>
        <p:spPr>
          <a:xfrm>
            <a:off x="444498" y="688387"/>
            <a:ext cx="614229" cy="6142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598" dir="7200205"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Impact" pitchFamily="34"/>
                <a:ea typeface="宋体" pitchFamily="2"/>
                <a:cs typeface=""/>
              </a:rPr>
              <a:t>00</a:t>
            </a:r>
          </a:p>
        </p:txBody>
      </p:sp>
      <p:sp>
        <p:nvSpPr>
          <p:cNvPr id="7" name="椭圆 176">
            <a:extLst>
              <a:ext uri="{FF2B5EF4-FFF2-40B4-BE49-F238E27FC236}">
                <a16:creationId xmlns:a16="http://schemas.microsoft.com/office/drawing/2014/main" id="{21F58618-EDEE-A781-68F8-6F607547A655}"/>
              </a:ext>
            </a:extLst>
          </p:cNvPr>
          <p:cNvSpPr/>
          <p:nvPr/>
        </p:nvSpPr>
        <p:spPr>
          <a:xfrm>
            <a:off x="1333286" y="892143"/>
            <a:ext cx="228810" cy="22881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椭圆 177">
            <a:extLst>
              <a:ext uri="{FF2B5EF4-FFF2-40B4-BE49-F238E27FC236}">
                <a16:creationId xmlns:a16="http://schemas.microsoft.com/office/drawing/2014/main" id="{75D0577B-862C-B92D-2D52-F8E4AE39118A}"/>
              </a:ext>
            </a:extLst>
          </p:cNvPr>
          <p:cNvSpPr/>
          <p:nvPr/>
        </p:nvSpPr>
        <p:spPr>
          <a:xfrm>
            <a:off x="537045" y="1545409"/>
            <a:ext cx="120911" cy="1209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椭圆 178">
            <a:extLst>
              <a:ext uri="{FF2B5EF4-FFF2-40B4-BE49-F238E27FC236}">
                <a16:creationId xmlns:a16="http://schemas.microsoft.com/office/drawing/2014/main" id="{0E3B03A7-41A8-A3E9-525C-F47AC52230E3}"/>
              </a:ext>
            </a:extLst>
          </p:cNvPr>
          <p:cNvSpPr/>
          <p:nvPr/>
        </p:nvSpPr>
        <p:spPr>
          <a:xfrm>
            <a:off x="855814" y="1373584"/>
            <a:ext cx="120911" cy="1209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0" name="椭圆 179">
            <a:extLst>
              <a:ext uri="{FF2B5EF4-FFF2-40B4-BE49-F238E27FC236}">
                <a16:creationId xmlns:a16="http://schemas.microsoft.com/office/drawing/2014/main" id="{E182E153-30A4-BB05-BF44-1EBEF19A90CE}"/>
              </a:ext>
            </a:extLst>
          </p:cNvPr>
          <p:cNvSpPr/>
          <p:nvPr/>
        </p:nvSpPr>
        <p:spPr>
          <a:xfrm>
            <a:off x="1276685" y="1307527"/>
            <a:ext cx="156289" cy="15628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1" name="矩形 181"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9CFA403A-D958-4650-F246-F08658525753}"/>
              </a:ext>
            </a:extLst>
          </p:cNvPr>
          <p:cNvSpPr/>
          <p:nvPr/>
        </p:nvSpPr>
        <p:spPr>
          <a:xfrm>
            <a:off x="4357701" y="165972"/>
            <a:ext cx="3476594" cy="64516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600" b="0" i="0" u="none" strike="noStrike" kern="1200" cap="none" spc="0" baseline="0">
                <a:solidFill>
                  <a:srgbClr val="FFFFFF"/>
                </a:solidFill>
                <a:uFillTx/>
                <a:latin typeface="黑体" pitchFamily="49"/>
                <a:ea typeface="黑体" pitchFamily="49"/>
                <a:cs typeface="SimSun-ExtB"/>
              </a:rPr>
              <a:t>一：基础</a:t>
            </a:r>
          </a:p>
        </p:txBody>
      </p:sp>
      <p:sp>
        <p:nvSpPr>
          <p:cNvPr id="12" name="矩形 3">
            <a:extLst>
              <a:ext uri="{FF2B5EF4-FFF2-40B4-BE49-F238E27FC236}">
                <a16:creationId xmlns:a16="http://schemas.microsoft.com/office/drawing/2014/main" id="{2FD312B8-C533-F0C6-D06B-C0FEB1B8A2EB}"/>
              </a:ext>
            </a:extLst>
          </p:cNvPr>
          <p:cNvSpPr/>
          <p:nvPr/>
        </p:nvSpPr>
        <p:spPr>
          <a:xfrm>
            <a:off x="4503420" y="1687826"/>
            <a:ext cx="3053711" cy="3210558"/>
          </a:xfrm>
          <a:prstGeom prst="rect">
            <a:avLst/>
          </a:prstGeom>
          <a:noFill/>
          <a:ln w="12701" cap="flat">
            <a:solidFill>
              <a:srgbClr val="5B9BD5"/>
            </a:solidFill>
            <a:custDash>
              <a:ds d="100000" sp="100000"/>
            </a:custDash>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1</a:t>
            </a:r>
            <a:r>
              <a:rPr lang="zh-CN" sz="1800" b="0" i="0" u="none" strike="noStrike" kern="1200" cap="none" spc="0" baseline="0">
                <a:solidFill>
                  <a:srgbClr val="000000"/>
                </a:solidFill>
                <a:uFillTx/>
                <a:latin typeface="黑体" pitchFamily="49"/>
                <a:ea typeface="黑体" pitchFamily="49"/>
                <a:cs typeface="黑体" pitchFamily="49"/>
              </a:rPr>
              <a:t>：图纸、图幅、图框。</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2</a:t>
            </a:r>
            <a:r>
              <a:rPr lang="zh-CN" sz="1800" b="0" i="0" u="none" strike="noStrike" kern="1200" cap="none" spc="0" baseline="0">
                <a:solidFill>
                  <a:srgbClr val="000000"/>
                </a:solidFill>
                <a:uFillTx/>
                <a:latin typeface="黑体" pitchFamily="49"/>
                <a:ea typeface="黑体" pitchFamily="49"/>
                <a:cs typeface="黑体" pitchFamily="49"/>
              </a:rPr>
              <a:t>：第一、第三人称</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3</a:t>
            </a:r>
            <a:r>
              <a:rPr lang="zh-CN" sz="1800" b="1" i="0" u="none" strike="noStrike" kern="1200" cap="none" spc="0" baseline="0">
                <a:solidFill>
                  <a:srgbClr val="0010DF"/>
                </a:solidFill>
                <a:uFillTx/>
                <a:latin typeface="黑体" pitchFamily="49"/>
                <a:ea typeface="黑体" pitchFamily="49"/>
                <a:cs typeface="黑体" pitchFamily="49"/>
              </a:rPr>
              <a:t>：图纸比例</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4</a:t>
            </a:r>
            <a:r>
              <a:rPr lang="zh-CN" sz="1800" b="0" i="0" u="none" strike="noStrike" kern="1200" cap="none" spc="0" baseline="0">
                <a:solidFill>
                  <a:srgbClr val="000000"/>
                </a:solidFill>
                <a:uFillTx/>
                <a:latin typeface="黑体" pitchFamily="49"/>
                <a:ea typeface="黑体" pitchFamily="49"/>
                <a:cs typeface="黑体" pitchFamily="49"/>
              </a:rPr>
              <a:t>：制图线型</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5</a:t>
            </a:r>
            <a:r>
              <a:rPr lang="zh-CN" sz="1800" b="0" i="0" u="none" strike="noStrike" kern="1200" cap="none" spc="0" baseline="0">
                <a:solidFill>
                  <a:srgbClr val="000000"/>
                </a:solidFill>
                <a:uFillTx/>
                <a:latin typeface="黑体" pitchFamily="49"/>
                <a:ea typeface="黑体" pitchFamily="49"/>
                <a:cs typeface="黑体" pitchFamily="49"/>
              </a:rPr>
              <a:t>：视图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6</a:t>
            </a:r>
            <a:r>
              <a:rPr lang="zh-CN" sz="1800" b="1" i="0" u="none" strike="noStrike" kern="1200" cap="none" spc="0" baseline="0">
                <a:solidFill>
                  <a:srgbClr val="0010DF"/>
                </a:solidFill>
                <a:uFillTx/>
                <a:latin typeface="黑体" pitchFamily="49"/>
                <a:ea typeface="黑体" pitchFamily="49"/>
                <a:cs typeface="黑体" pitchFamily="49"/>
              </a:rPr>
              <a:t>：机械符号</a:t>
            </a:r>
            <a:endParaRPr lang="en-US" sz="1800" b="1"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7; </a:t>
            </a:r>
            <a:r>
              <a:rPr lang="zh-CN" sz="1800" b="1" i="0" u="none" strike="noStrike" kern="1200" cap="none" spc="0" baseline="0">
                <a:solidFill>
                  <a:srgbClr val="0010DF"/>
                </a:solidFill>
                <a:uFillTx/>
                <a:latin typeface="黑体" pitchFamily="49"/>
                <a:ea typeface="黑体" pitchFamily="49"/>
                <a:cs typeface="黑体" pitchFamily="49"/>
              </a:rPr>
              <a:t>尺寸公差</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10DF"/>
                </a:solidFill>
                <a:uFillTx/>
                <a:latin typeface="黑体" pitchFamily="49"/>
                <a:ea typeface="黑体" pitchFamily="49"/>
                <a:cs typeface="黑体" pitchFamily="49"/>
              </a:rPr>
              <a:t>8</a:t>
            </a:r>
            <a:r>
              <a:rPr lang="zh-CN" sz="1800" b="1" i="0" u="none" strike="noStrike" kern="1200" cap="none" spc="0" baseline="0">
                <a:solidFill>
                  <a:srgbClr val="0010DF"/>
                </a:solidFill>
                <a:uFillTx/>
                <a:latin typeface="黑体" pitchFamily="49"/>
                <a:ea typeface="黑体" pitchFamily="49"/>
                <a:cs typeface="黑体" pitchFamily="49"/>
              </a:rPr>
              <a:t>：形位公差</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9</a:t>
            </a:r>
            <a:r>
              <a:rPr lang="zh-CN" sz="1800" b="0" i="0" u="none" strike="noStrike" kern="1200" cap="none" spc="0" baseline="0">
                <a:solidFill>
                  <a:srgbClr val="000000"/>
                </a:solidFill>
                <a:uFillTx/>
                <a:latin typeface="黑体" pitchFamily="49"/>
                <a:ea typeface="黑体" pitchFamily="49"/>
                <a:cs typeface="黑体" pitchFamily="49"/>
              </a:rPr>
              <a:t>：识图</a:t>
            </a:r>
            <a:r>
              <a:rPr lang="en-US" sz="1800" b="0" i="0" u="none" strike="noStrike" kern="1200" cap="none" spc="0" baseline="0">
                <a:solidFill>
                  <a:srgbClr val="000000"/>
                </a:solidFill>
                <a:uFillTx/>
                <a:latin typeface="黑体" pitchFamily="49"/>
                <a:ea typeface="黑体" pitchFamily="49"/>
                <a:cs typeface="黑体" pitchFamily="49"/>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306">
    <p:spTree>
      <p:nvGrpSpPr>
        <p:cNvPr id="1" name=""/>
        <p:cNvGrpSpPr/>
        <p:nvPr/>
      </p:nvGrpSpPr>
      <p:grpSpPr>
        <a:xfrm>
          <a:off x="0" y="0"/>
          <a:ext cx="0" cy="0"/>
          <a:chOff x="0" y="0"/>
          <a:chExt cx="0" cy="0"/>
        </a:xfrm>
      </p:grpSpPr>
      <p:sp>
        <p:nvSpPr>
          <p:cNvPr id="2" name="矩形 9">
            <a:extLst>
              <a:ext uri="{FF2B5EF4-FFF2-40B4-BE49-F238E27FC236}">
                <a16:creationId xmlns:a16="http://schemas.microsoft.com/office/drawing/2014/main" id="{707B4AD1-B128-67D3-F9B9-198A312CD499}"/>
              </a:ext>
            </a:extLst>
          </p:cNvPr>
          <p:cNvSpPr/>
          <p:nvPr/>
        </p:nvSpPr>
        <p:spPr>
          <a:xfrm>
            <a:off x="614677" y="1778636"/>
            <a:ext cx="2659376" cy="3691889"/>
          </a:xfrm>
          <a:prstGeom prst="rect">
            <a:avLst/>
          </a:prstGeom>
          <a:solidFill>
            <a:srgbClr val="ED7D31">
              <a:alpha val="38000"/>
            </a:srgbClr>
          </a:solidFill>
          <a:ln w="12701" cap="flat">
            <a:solidFill>
              <a:srgbClr val="AE5A21"/>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p:txBody>
      </p:sp>
      <p:sp>
        <p:nvSpPr>
          <p:cNvPr id="3" name="文本框 3">
            <a:extLst>
              <a:ext uri="{FF2B5EF4-FFF2-40B4-BE49-F238E27FC236}">
                <a16:creationId xmlns:a16="http://schemas.microsoft.com/office/drawing/2014/main" id="{8D70D21F-90D4-EB50-C66A-EA52A0938C93}"/>
              </a:ext>
            </a:extLst>
          </p:cNvPr>
          <p:cNvSpPr txBox="1"/>
          <p:nvPr/>
        </p:nvSpPr>
        <p:spPr>
          <a:xfrm>
            <a:off x="890909" y="805184"/>
            <a:ext cx="399478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10DF"/>
                </a:solidFill>
                <a:uFillTx/>
                <a:latin typeface="黑体" pitchFamily="49"/>
                <a:ea typeface="黑体" pitchFamily="49"/>
                <a:cs typeface=""/>
              </a:rPr>
              <a:t>CAD</a:t>
            </a:r>
            <a:r>
              <a:rPr lang="zh-CN" sz="2400" b="1" i="0" u="none" strike="noStrike" kern="1200" cap="none" spc="0" baseline="0">
                <a:solidFill>
                  <a:srgbClr val="0010DF"/>
                </a:solidFill>
                <a:uFillTx/>
                <a:latin typeface="黑体" pitchFamily="49"/>
                <a:ea typeface="黑体" pitchFamily="49"/>
                <a:cs typeface=""/>
              </a:rPr>
              <a:t>快速改色</a:t>
            </a:r>
          </a:p>
        </p:txBody>
      </p:sp>
      <p:pic>
        <p:nvPicPr>
          <p:cNvPr id="4" name="图片 2" descr="66">
            <a:extLst>
              <a:ext uri="{FF2B5EF4-FFF2-40B4-BE49-F238E27FC236}">
                <a16:creationId xmlns:a16="http://schemas.microsoft.com/office/drawing/2014/main" id="{18BFF855-A411-79F7-C74F-935D67417567}"/>
              </a:ext>
            </a:extLst>
          </p:cNvPr>
          <p:cNvPicPr>
            <a:picLocks noChangeAspect="1"/>
          </p:cNvPicPr>
          <p:nvPr/>
        </p:nvPicPr>
        <p:blipFill>
          <a:blip r:embed="rId3"/>
          <a:stretch>
            <a:fillRect/>
          </a:stretch>
        </p:blipFill>
        <p:spPr>
          <a:xfrm>
            <a:off x="3623310" y="1265557"/>
            <a:ext cx="7811774" cy="4204968"/>
          </a:xfrm>
          <a:prstGeom prst="rect">
            <a:avLst/>
          </a:prstGeom>
          <a:noFill/>
          <a:ln cap="flat">
            <a:noFill/>
          </a:ln>
        </p:spPr>
      </p:pic>
      <p:sp>
        <p:nvSpPr>
          <p:cNvPr id="5" name="文本框 10">
            <a:extLst>
              <a:ext uri="{FF2B5EF4-FFF2-40B4-BE49-F238E27FC236}">
                <a16:creationId xmlns:a16="http://schemas.microsoft.com/office/drawing/2014/main" id="{7538E9BC-9329-2D2F-05F2-58CB280A586F}"/>
              </a:ext>
            </a:extLst>
          </p:cNvPr>
          <p:cNvSpPr txBox="1"/>
          <p:nvPr/>
        </p:nvSpPr>
        <p:spPr>
          <a:xfrm>
            <a:off x="734062" y="1845944"/>
            <a:ext cx="2540002" cy="17532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打开系统上下载的图有很多文字都是黄色，看不清。</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使用快速选择选项，全选后改成其他颜色。</a:t>
            </a:r>
            <a:endParaRPr lang="en-US" sz="1800" b="0" i="0" u="none" strike="noStrike" kern="1200" cap="none" spc="0" baseline="0">
              <a:solidFill>
                <a:srgbClr val="000000"/>
              </a:solidFill>
              <a:uFillTx/>
              <a:latin typeface="黑体" pitchFamily="49"/>
              <a:ea typeface="黑体" pitchFamily="49"/>
              <a:cs typeface="黑体" pitchFamily="49"/>
            </a:endParaRPr>
          </a:p>
        </p:txBody>
      </p:sp>
      <p:sp>
        <p:nvSpPr>
          <p:cNvPr id="6" name="流程图: 过程 28">
            <a:extLst>
              <a:ext uri="{FF2B5EF4-FFF2-40B4-BE49-F238E27FC236}">
                <a16:creationId xmlns:a16="http://schemas.microsoft.com/office/drawing/2014/main" id="{B9297E19-9A8E-1827-EC81-466A16BE6219}"/>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流程图: 过程 29">
            <a:extLst>
              <a:ext uri="{FF2B5EF4-FFF2-40B4-BE49-F238E27FC236}">
                <a16:creationId xmlns:a16="http://schemas.microsoft.com/office/drawing/2014/main" id="{DD4E4158-EB07-BC66-52CD-15B9EE19D499}"/>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30">
            <a:extLst>
              <a:ext uri="{FF2B5EF4-FFF2-40B4-BE49-F238E27FC236}">
                <a16:creationId xmlns:a16="http://schemas.microsoft.com/office/drawing/2014/main" id="{F2AB7779-101A-2988-43CE-CA099219D5EE}"/>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9" name="矩形 31">
            <a:extLst>
              <a:ext uri="{FF2B5EF4-FFF2-40B4-BE49-F238E27FC236}">
                <a16:creationId xmlns:a16="http://schemas.microsoft.com/office/drawing/2014/main" id="{DAB847B9-9487-78C2-5F3F-23965F6D0E90}"/>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0" name="矩形 32">
            <a:extLst>
              <a:ext uri="{FF2B5EF4-FFF2-40B4-BE49-F238E27FC236}">
                <a16:creationId xmlns:a16="http://schemas.microsoft.com/office/drawing/2014/main" id="{2AB7C8C8-BAC8-24A0-E5CA-43F3349CA9FD}"/>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1" name="矩形 33">
            <a:extLst>
              <a:ext uri="{FF2B5EF4-FFF2-40B4-BE49-F238E27FC236}">
                <a16:creationId xmlns:a16="http://schemas.microsoft.com/office/drawing/2014/main" id="{862B47FA-FA46-0053-2308-B2175296834B}"/>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2" name="矩形 34">
            <a:extLst>
              <a:ext uri="{FF2B5EF4-FFF2-40B4-BE49-F238E27FC236}">
                <a16:creationId xmlns:a16="http://schemas.microsoft.com/office/drawing/2014/main" id="{E5CA01D4-E9F5-FC17-A03D-4DAFEAE20F4E}"/>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3" name="矩形 35">
            <a:extLst>
              <a:ext uri="{FF2B5EF4-FFF2-40B4-BE49-F238E27FC236}">
                <a16:creationId xmlns:a16="http://schemas.microsoft.com/office/drawing/2014/main" id="{6714F0AA-A3DF-071C-9A20-2E06EE700ACA}"/>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4" name="矩形 36">
            <a:extLst>
              <a:ext uri="{FF2B5EF4-FFF2-40B4-BE49-F238E27FC236}">
                <a16:creationId xmlns:a16="http://schemas.microsoft.com/office/drawing/2014/main" id="{3DEE7429-4854-AE01-2EBA-B3C231A84277}"/>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5" name="矩形 37">
            <a:extLst>
              <a:ext uri="{FF2B5EF4-FFF2-40B4-BE49-F238E27FC236}">
                <a16:creationId xmlns:a16="http://schemas.microsoft.com/office/drawing/2014/main" id="{6A6F5FC9-27B7-A49F-5068-0EB8EA919E75}"/>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6" name="矩形 38">
            <a:extLst>
              <a:ext uri="{FF2B5EF4-FFF2-40B4-BE49-F238E27FC236}">
                <a16:creationId xmlns:a16="http://schemas.microsoft.com/office/drawing/2014/main" id="{2A80F29D-0996-37FE-4A6F-35CFC496CF9E}"/>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17" name="矩形 40">
            <a:extLst>
              <a:ext uri="{FF2B5EF4-FFF2-40B4-BE49-F238E27FC236}">
                <a16:creationId xmlns:a16="http://schemas.microsoft.com/office/drawing/2014/main" id="{EBB8A420-D80F-0846-BEC9-02B9AC2B7CF1}"/>
              </a:ext>
            </a:extLst>
          </p:cNvPr>
          <p:cNvSpPr/>
          <p:nvPr/>
        </p:nvSpPr>
        <p:spPr>
          <a:xfrm>
            <a:off x="7725408" y="6522716"/>
            <a:ext cx="938531"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技巧②</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337">
    <p:spTree>
      <p:nvGrpSpPr>
        <p:cNvPr id="1" name=""/>
        <p:cNvGrpSpPr/>
        <p:nvPr/>
      </p:nvGrpSpPr>
      <p:grpSpPr>
        <a:xfrm>
          <a:off x="0" y="0"/>
          <a:ext cx="0" cy="0"/>
          <a:chOff x="0" y="0"/>
          <a:chExt cx="0" cy="0"/>
        </a:xfrm>
      </p:grpSpPr>
      <p:sp>
        <p:nvSpPr>
          <p:cNvPr id="2" name="文本框 3">
            <a:extLst>
              <a:ext uri="{FF2B5EF4-FFF2-40B4-BE49-F238E27FC236}">
                <a16:creationId xmlns:a16="http://schemas.microsoft.com/office/drawing/2014/main" id="{940389B2-D6AE-6F00-00AA-FCF44CD63D53}"/>
              </a:ext>
            </a:extLst>
          </p:cNvPr>
          <p:cNvSpPr txBox="1"/>
          <p:nvPr/>
        </p:nvSpPr>
        <p:spPr>
          <a:xfrm>
            <a:off x="890909" y="805184"/>
            <a:ext cx="399478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10DF"/>
                </a:solidFill>
                <a:uFillTx/>
                <a:latin typeface="黑体" pitchFamily="49"/>
                <a:ea typeface="黑体" pitchFamily="49"/>
                <a:cs typeface=""/>
              </a:rPr>
              <a:t>CAD</a:t>
            </a:r>
            <a:r>
              <a:rPr lang="zh-CN" sz="2400" b="1" i="0" u="none" strike="noStrike" kern="1200" cap="none" spc="0" baseline="0">
                <a:solidFill>
                  <a:srgbClr val="0010DF"/>
                </a:solidFill>
                <a:uFillTx/>
                <a:latin typeface="黑体" pitchFamily="49"/>
                <a:ea typeface="黑体" pitchFamily="49"/>
                <a:cs typeface=""/>
              </a:rPr>
              <a:t>图片负片</a:t>
            </a:r>
          </a:p>
        </p:txBody>
      </p:sp>
      <p:pic>
        <p:nvPicPr>
          <p:cNvPr id="3" name="图片 9" descr="11df ">
            <a:extLst>
              <a:ext uri="{FF2B5EF4-FFF2-40B4-BE49-F238E27FC236}">
                <a16:creationId xmlns:a16="http://schemas.microsoft.com/office/drawing/2014/main" id="{59DEC6C2-10CD-9F2F-B29F-783C027C1AC2}"/>
              </a:ext>
            </a:extLst>
          </p:cNvPr>
          <p:cNvPicPr>
            <a:picLocks noChangeAspect="1"/>
          </p:cNvPicPr>
          <p:nvPr/>
        </p:nvPicPr>
        <p:blipFill>
          <a:blip r:embed="rId3"/>
          <a:stretch>
            <a:fillRect/>
          </a:stretch>
        </p:blipFill>
        <p:spPr>
          <a:xfrm>
            <a:off x="4047491" y="1265557"/>
            <a:ext cx="7330443" cy="4528822"/>
          </a:xfrm>
          <a:prstGeom prst="rect">
            <a:avLst/>
          </a:prstGeom>
          <a:noFill/>
          <a:ln cap="flat">
            <a:noFill/>
          </a:ln>
        </p:spPr>
      </p:pic>
      <p:sp>
        <p:nvSpPr>
          <p:cNvPr id="4" name="矩形 11">
            <a:extLst>
              <a:ext uri="{FF2B5EF4-FFF2-40B4-BE49-F238E27FC236}">
                <a16:creationId xmlns:a16="http://schemas.microsoft.com/office/drawing/2014/main" id="{6F0DBC52-3F47-82E5-4DDD-7A80FCAAFD80}"/>
              </a:ext>
            </a:extLst>
          </p:cNvPr>
          <p:cNvSpPr/>
          <p:nvPr/>
        </p:nvSpPr>
        <p:spPr>
          <a:xfrm>
            <a:off x="614677" y="1778636"/>
            <a:ext cx="2659376" cy="3691889"/>
          </a:xfrm>
          <a:prstGeom prst="rect">
            <a:avLst/>
          </a:prstGeom>
          <a:solidFill>
            <a:srgbClr val="ED7D31">
              <a:alpha val="38000"/>
            </a:srgbClr>
          </a:solidFill>
          <a:ln w="12701" cap="flat">
            <a:solidFill>
              <a:srgbClr val="AE5A21"/>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a:solidFill>
                <a:srgbClr val="0010DF"/>
              </a:solidFill>
              <a:uFillTx/>
              <a:latin typeface="黑体" pitchFamily="49"/>
              <a:ea typeface="黑体" pitchFamily="49"/>
              <a:cs typeface=""/>
            </a:endParaRPr>
          </a:p>
        </p:txBody>
      </p:sp>
      <p:sp>
        <p:nvSpPr>
          <p:cNvPr id="5" name="文本框 10">
            <a:extLst>
              <a:ext uri="{FF2B5EF4-FFF2-40B4-BE49-F238E27FC236}">
                <a16:creationId xmlns:a16="http://schemas.microsoft.com/office/drawing/2014/main" id="{42CC2494-32EC-8E7A-A548-ABD81B9CC6C7}"/>
              </a:ext>
            </a:extLst>
          </p:cNvPr>
          <p:cNvSpPr txBox="1"/>
          <p:nvPr/>
        </p:nvSpPr>
        <p:spPr>
          <a:xfrm>
            <a:off x="734062" y="1856103"/>
            <a:ext cx="2540002" cy="23069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默认</a:t>
            </a:r>
            <a:r>
              <a:rPr lang="en-US" sz="1800" b="0" i="0" u="none" strike="noStrike" kern="1200" cap="none" spc="0" baseline="0">
                <a:solidFill>
                  <a:srgbClr val="000000"/>
                </a:solidFill>
                <a:uFillTx/>
                <a:latin typeface="黑体" pitchFamily="49"/>
                <a:ea typeface="黑体" pitchFamily="49"/>
                <a:cs typeface="黑体" pitchFamily="49"/>
              </a:rPr>
              <a:t>CAD</a:t>
            </a:r>
            <a:r>
              <a:rPr lang="zh-CN" sz="1800" b="0" i="0" u="none" strike="noStrike" kern="1200" cap="none" spc="0" baseline="0">
                <a:solidFill>
                  <a:srgbClr val="000000"/>
                </a:solidFill>
                <a:uFillTx/>
                <a:latin typeface="黑体" pitchFamily="49"/>
                <a:ea typeface="黑体" pitchFamily="49"/>
                <a:cs typeface="黑体" pitchFamily="49"/>
              </a:rPr>
              <a:t>绘图背景是黑色的，截图后插入</a:t>
            </a:r>
            <a:r>
              <a:rPr lang="en-US" sz="1800" b="0" i="0" u="none" strike="noStrike" kern="1200" cap="none" spc="0" baseline="0">
                <a:solidFill>
                  <a:srgbClr val="000000"/>
                </a:solidFill>
                <a:uFillTx/>
                <a:latin typeface="黑体" pitchFamily="49"/>
                <a:ea typeface="黑体" pitchFamily="49"/>
                <a:cs typeface="黑体" pitchFamily="49"/>
              </a:rPr>
              <a:t>PPT,Word</a:t>
            </a:r>
            <a:r>
              <a:rPr lang="zh-CN" sz="1800" b="0" i="0" u="none" strike="noStrike" kern="1200" cap="none" spc="0" baseline="0">
                <a:solidFill>
                  <a:srgbClr val="000000"/>
                </a:solidFill>
                <a:uFillTx/>
                <a:latin typeface="黑体" pitchFamily="49"/>
                <a:ea typeface="黑体" pitchFamily="49"/>
                <a:cs typeface="黑体" pitchFamily="49"/>
              </a:rPr>
              <a:t>会有大面积黑色区域，打印也比较麻烦。</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利用颜色翻转，把图片黑色区域变成白色</a:t>
            </a:r>
          </a:p>
        </p:txBody>
      </p:sp>
      <p:sp>
        <p:nvSpPr>
          <p:cNvPr id="6" name="流程图: 过程 28">
            <a:extLst>
              <a:ext uri="{FF2B5EF4-FFF2-40B4-BE49-F238E27FC236}">
                <a16:creationId xmlns:a16="http://schemas.microsoft.com/office/drawing/2014/main" id="{6597895B-E5B2-9FDA-0E74-7DA46637740A}"/>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7" name="流程图: 过程 29">
            <a:extLst>
              <a:ext uri="{FF2B5EF4-FFF2-40B4-BE49-F238E27FC236}">
                <a16:creationId xmlns:a16="http://schemas.microsoft.com/office/drawing/2014/main" id="{5549E15D-A6AE-2F65-7560-2DBF714C0EE7}"/>
              </a:ext>
            </a:extLst>
          </p:cNvPr>
          <p:cNvSpPr/>
          <p:nvPr/>
        </p:nvSpPr>
        <p:spPr>
          <a:xfrm>
            <a:off x="284478" y="6414131"/>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30">
            <a:extLst>
              <a:ext uri="{FF2B5EF4-FFF2-40B4-BE49-F238E27FC236}">
                <a16:creationId xmlns:a16="http://schemas.microsoft.com/office/drawing/2014/main" id="{B2140E32-FA46-47A2-8780-3DBB190A9801}"/>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2:CAD</a:t>
            </a:r>
          </a:p>
        </p:txBody>
      </p:sp>
      <p:sp>
        <p:nvSpPr>
          <p:cNvPr id="9" name="矩形 31">
            <a:extLst>
              <a:ext uri="{FF2B5EF4-FFF2-40B4-BE49-F238E27FC236}">
                <a16:creationId xmlns:a16="http://schemas.microsoft.com/office/drawing/2014/main" id="{F1486AF9-61AF-EFCC-8232-48C5C46433D5}"/>
              </a:ext>
            </a:extLst>
          </p:cNvPr>
          <p:cNvSpPr/>
          <p:nvPr/>
        </p:nvSpPr>
        <p:spPr>
          <a:xfrm>
            <a:off x="1982474"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3:主流</a:t>
            </a:r>
          </a:p>
        </p:txBody>
      </p:sp>
      <p:sp>
        <p:nvSpPr>
          <p:cNvPr id="10" name="矩形 32">
            <a:extLst>
              <a:ext uri="{FF2B5EF4-FFF2-40B4-BE49-F238E27FC236}">
                <a16:creationId xmlns:a16="http://schemas.microsoft.com/office/drawing/2014/main" id="{A87B00D1-A3FE-949A-A8AC-F6BA22D6EC06}"/>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格式</a:t>
            </a:r>
          </a:p>
        </p:txBody>
      </p:sp>
      <p:sp>
        <p:nvSpPr>
          <p:cNvPr id="11" name="矩形 33">
            <a:extLst>
              <a:ext uri="{FF2B5EF4-FFF2-40B4-BE49-F238E27FC236}">
                <a16:creationId xmlns:a16="http://schemas.microsoft.com/office/drawing/2014/main" id="{03B2FA75-A706-EC5B-BE2E-07DDE819F3C0}"/>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线面</a:t>
            </a:r>
          </a:p>
        </p:txBody>
      </p:sp>
      <p:sp>
        <p:nvSpPr>
          <p:cNvPr id="12" name="矩形 34">
            <a:extLst>
              <a:ext uri="{FF2B5EF4-FFF2-40B4-BE49-F238E27FC236}">
                <a16:creationId xmlns:a16="http://schemas.microsoft.com/office/drawing/2014/main" id="{100E964E-83CB-017B-8CD3-6476A83FB9A6}"/>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发展</a:t>
            </a:r>
          </a:p>
        </p:txBody>
      </p:sp>
      <p:sp>
        <p:nvSpPr>
          <p:cNvPr id="13" name="矩形 35">
            <a:extLst>
              <a:ext uri="{FF2B5EF4-FFF2-40B4-BE49-F238E27FC236}">
                <a16:creationId xmlns:a16="http://schemas.microsoft.com/office/drawing/2014/main" id="{375DAD10-C34E-CD1B-1CF8-E861DCACA48B}"/>
              </a:ext>
            </a:extLst>
          </p:cNvPr>
          <p:cNvSpPr/>
          <p:nvPr/>
        </p:nvSpPr>
        <p:spPr>
          <a:xfrm>
            <a:off x="4443727"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坐标</a:t>
            </a:r>
          </a:p>
        </p:txBody>
      </p:sp>
      <p:sp>
        <p:nvSpPr>
          <p:cNvPr id="14" name="矩形 36">
            <a:extLst>
              <a:ext uri="{FF2B5EF4-FFF2-40B4-BE49-F238E27FC236}">
                <a16:creationId xmlns:a16="http://schemas.microsoft.com/office/drawing/2014/main" id="{8CA7FFAC-0EE6-4F9F-1F89-B15380FAA3AC}"/>
              </a:ext>
            </a:extLst>
          </p:cNvPr>
          <p:cNvSpPr/>
          <p:nvPr/>
        </p:nvSpPr>
        <p:spPr>
          <a:xfrm>
            <a:off x="5264145"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选用</a:t>
            </a:r>
          </a:p>
        </p:txBody>
      </p:sp>
      <p:sp>
        <p:nvSpPr>
          <p:cNvPr id="15" name="矩形 37">
            <a:extLst>
              <a:ext uri="{FF2B5EF4-FFF2-40B4-BE49-F238E27FC236}">
                <a16:creationId xmlns:a16="http://schemas.microsoft.com/office/drawing/2014/main" id="{494E8089-282F-0FEE-4605-A1D0322DE55D}"/>
              </a:ext>
            </a:extLst>
          </p:cNvPr>
          <p:cNvSpPr/>
          <p:nvPr/>
        </p:nvSpPr>
        <p:spPr>
          <a:xfrm>
            <a:off x="6084573"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参数</a:t>
            </a:r>
          </a:p>
        </p:txBody>
      </p:sp>
      <p:sp>
        <p:nvSpPr>
          <p:cNvPr id="16" name="矩形 38">
            <a:extLst>
              <a:ext uri="{FF2B5EF4-FFF2-40B4-BE49-F238E27FC236}">
                <a16:creationId xmlns:a16="http://schemas.microsoft.com/office/drawing/2014/main" id="{A21DE0F0-0D4A-8753-F6EF-F634E7CDE1C7}"/>
              </a:ext>
            </a:extLst>
          </p:cNvPr>
          <p:cNvSpPr/>
          <p:nvPr/>
        </p:nvSpPr>
        <p:spPr>
          <a:xfrm>
            <a:off x="6904991"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转换</a:t>
            </a:r>
          </a:p>
        </p:txBody>
      </p:sp>
      <p:sp>
        <p:nvSpPr>
          <p:cNvPr id="17" name="矩形 40">
            <a:extLst>
              <a:ext uri="{FF2B5EF4-FFF2-40B4-BE49-F238E27FC236}">
                <a16:creationId xmlns:a16="http://schemas.microsoft.com/office/drawing/2014/main" id="{B5FF1AF8-B3D2-AAB4-554B-23030421E120}"/>
              </a:ext>
            </a:extLst>
          </p:cNvPr>
          <p:cNvSpPr/>
          <p:nvPr/>
        </p:nvSpPr>
        <p:spPr>
          <a:xfrm>
            <a:off x="7725408" y="6522716"/>
            <a:ext cx="938531"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10:</a:t>
            </a:r>
            <a:r>
              <a:rPr lang="zh-CN" sz="1600" b="0" i="0" u="none" strike="noStrike" kern="1200" cap="none" spc="0" baseline="0">
                <a:solidFill>
                  <a:srgbClr val="000000"/>
                </a:solidFill>
                <a:uFillTx/>
                <a:latin typeface="黑体" pitchFamily="49"/>
                <a:ea typeface="黑体" pitchFamily="49"/>
                <a:cs typeface="黑体" pitchFamily="49"/>
              </a:rPr>
              <a:t>技巧③</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19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A6A79C0-A4D0-9ED3-9E26-63A16FAB730E}"/>
              </a:ext>
            </a:extLst>
          </p:cNvPr>
          <p:cNvPicPr>
            <a:picLocks noChangeAspect="1"/>
          </p:cNvPicPr>
          <p:nvPr/>
        </p:nvPicPr>
        <p:blipFill>
          <a:blip r:embed="rId3"/>
          <a:stretch>
            <a:fillRect/>
          </a:stretch>
        </p:blipFill>
        <p:spPr>
          <a:xfrm flipH="1">
            <a:off x="284478" y="1307463"/>
            <a:ext cx="7569202" cy="4791712"/>
          </a:xfrm>
          <a:prstGeom prst="rect">
            <a:avLst/>
          </a:prstGeom>
          <a:noFill/>
          <a:ln cap="flat">
            <a:noFill/>
          </a:ln>
        </p:spPr>
      </p:pic>
      <p:sp>
        <p:nvSpPr>
          <p:cNvPr id="3" name="圆角矩形 180">
            <a:extLst>
              <a:ext uri="{FF2B5EF4-FFF2-40B4-BE49-F238E27FC236}">
                <a16:creationId xmlns:a16="http://schemas.microsoft.com/office/drawing/2014/main" id="{378BCAF8-2C93-B3F3-5C48-E74C2EBECEAB}"/>
              </a:ext>
            </a:extLst>
          </p:cNvPr>
          <p:cNvSpPr/>
          <p:nvPr/>
        </p:nvSpPr>
        <p:spPr>
          <a:xfrm rot="2700006">
            <a:off x="4791707" y="-1461995"/>
            <a:ext cx="2609158" cy="260915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238DED"/>
              </a:gs>
              <a:gs pos="100000">
                <a:srgbClr val="18478F"/>
              </a:gs>
            </a:gsLst>
            <a:lin ang="5400000"/>
          </a:gradFill>
          <a:ln cap="flat">
            <a:noFill/>
            <a:prstDash val="solid"/>
          </a:ln>
          <a:effectLst>
            <a:outerShdw dir="16200000" algn="tl">
              <a:srgbClr val="000000">
                <a:alpha val="11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cxnSp>
        <p:nvCxnSpPr>
          <p:cNvPr id="4" name="直接连接符 2">
            <a:extLst>
              <a:ext uri="{FF2B5EF4-FFF2-40B4-BE49-F238E27FC236}">
                <a16:creationId xmlns:a16="http://schemas.microsoft.com/office/drawing/2014/main" id="{B0F8FB52-65AB-A89A-2FD1-EF13B541CC4A}"/>
              </a:ext>
            </a:extLst>
          </p:cNvPr>
          <p:cNvCxnSpPr/>
          <p:nvPr/>
        </p:nvCxnSpPr>
        <p:spPr>
          <a:xfrm>
            <a:off x="113028" y="6351586"/>
            <a:ext cx="11746868" cy="0"/>
          </a:xfrm>
          <a:prstGeom prst="straightConnector1">
            <a:avLst/>
          </a:prstGeom>
          <a:noFill/>
          <a:ln w="12701" cap="flat">
            <a:solidFill>
              <a:srgbClr val="F7FAFD"/>
            </a:solidFill>
            <a:prstDash val="solid"/>
            <a:miter/>
          </a:ln>
        </p:spPr>
      </p:cxnSp>
      <p:pic>
        <p:nvPicPr>
          <p:cNvPr id="5" name="图片 9" descr="11088c693a217c87cb936813b8e903d6">
            <a:extLst>
              <a:ext uri="{FF2B5EF4-FFF2-40B4-BE49-F238E27FC236}">
                <a16:creationId xmlns:a16="http://schemas.microsoft.com/office/drawing/2014/main" id="{562F9466-F9E3-B6DF-F0B3-0D716749921C}"/>
              </a:ext>
            </a:extLst>
          </p:cNvPr>
          <p:cNvPicPr>
            <a:picLocks noChangeAspect="1"/>
          </p:cNvPicPr>
          <p:nvPr/>
        </p:nvPicPr>
        <p:blipFill>
          <a:blip r:embed="rId4">
            <a:lum bright="56000"/>
          </a:blip>
          <a:stretch>
            <a:fillRect/>
          </a:stretch>
        </p:blipFill>
        <p:spPr>
          <a:xfrm>
            <a:off x="7632067" y="2303775"/>
            <a:ext cx="4048121" cy="4048121"/>
          </a:xfrm>
          <a:prstGeom prst="rect">
            <a:avLst/>
          </a:prstGeom>
          <a:noFill/>
          <a:ln cap="flat">
            <a:noFill/>
          </a:ln>
        </p:spPr>
      </p:pic>
      <p:sp>
        <p:nvSpPr>
          <p:cNvPr id="6" name="椭圆 175">
            <a:extLst>
              <a:ext uri="{FF2B5EF4-FFF2-40B4-BE49-F238E27FC236}">
                <a16:creationId xmlns:a16="http://schemas.microsoft.com/office/drawing/2014/main" id="{50DE71E1-05FF-BAF6-B4F0-009833696D39}"/>
              </a:ext>
            </a:extLst>
          </p:cNvPr>
          <p:cNvSpPr/>
          <p:nvPr/>
        </p:nvSpPr>
        <p:spPr>
          <a:xfrm>
            <a:off x="444498" y="688387"/>
            <a:ext cx="614229" cy="6142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598" dir="7200205"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Impact" pitchFamily="34"/>
                <a:ea typeface="宋体" pitchFamily="2"/>
                <a:cs typeface=""/>
              </a:rPr>
              <a:t>00</a:t>
            </a:r>
          </a:p>
        </p:txBody>
      </p:sp>
      <p:sp>
        <p:nvSpPr>
          <p:cNvPr id="7" name="椭圆 176">
            <a:extLst>
              <a:ext uri="{FF2B5EF4-FFF2-40B4-BE49-F238E27FC236}">
                <a16:creationId xmlns:a16="http://schemas.microsoft.com/office/drawing/2014/main" id="{CE0AD47A-C275-367C-D37A-204C05B92793}"/>
              </a:ext>
            </a:extLst>
          </p:cNvPr>
          <p:cNvSpPr/>
          <p:nvPr/>
        </p:nvSpPr>
        <p:spPr>
          <a:xfrm>
            <a:off x="1333286" y="892143"/>
            <a:ext cx="228810" cy="22881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椭圆 177">
            <a:extLst>
              <a:ext uri="{FF2B5EF4-FFF2-40B4-BE49-F238E27FC236}">
                <a16:creationId xmlns:a16="http://schemas.microsoft.com/office/drawing/2014/main" id="{65E849A1-40C1-07ED-499B-3D73927DC8D0}"/>
              </a:ext>
            </a:extLst>
          </p:cNvPr>
          <p:cNvSpPr/>
          <p:nvPr/>
        </p:nvSpPr>
        <p:spPr>
          <a:xfrm>
            <a:off x="537045" y="1545409"/>
            <a:ext cx="120911" cy="1209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椭圆 178">
            <a:extLst>
              <a:ext uri="{FF2B5EF4-FFF2-40B4-BE49-F238E27FC236}">
                <a16:creationId xmlns:a16="http://schemas.microsoft.com/office/drawing/2014/main" id="{2C3A6517-F2C1-E2D3-80B7-D7288AA17154}"/>
              </a:ext>
            </a:extLst>
          </p:cNvPr>
          <p:cNvSpPr/>
          <p:nvPr/>
        </p:nvSpPr>
        <p:spPr>
          <a:xfrm>
            <a:off x="855814" y="1373584"/>
            <a:ext cx="120911" cy="1209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0" name="椭圆 179">
            <a:extLst>
              <a:ext uri="{FF2B5EF4-FFF2-40B4-BE49-F238E27FC236}">
                <a16:creationId xmlns:a16="http://schemas.microsoft.com/office/drawing/2014/main" id="{05ACE669-4BFB-1A56-13A8-90E30510B2DD}"/>
              </a:ext>
            </a:extLst>
          </p:cNvPr>
          <p:cNvSpPr/>
          <p:nvPr/>
        </p:nvSpPr>
        <p:spPr>
          <a:xfrm>
            <a:off x="1276685" y="1307527"/>
            <a:ext cx="156289" cy="15628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1" name="矩形 181"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809D7CF6-FB50-B261-2885-A068752E343E}"/>
              </a:ext>
            </a:extLst>
          </p:cNvPr>
          <p:cNvSpPr/>
          <p:nvPr/>
        </p:nvSpPr>
        <p:spPr>
          <a:xfrm>
            <a:off x="4357701" y="165972"/>
            <a:ext cx="3476594" cy="119887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600" b="0" i="0" u="none" strike="noStrike" kern="1200" cap="none" spc="0" baseline="0">
                <a:solidFill>
                  <a:srgbClr val="FFFFFF"/>
                </a:solidFill>
                <a:uFillTx/>
                <a:latin typeface="黑体" pitchFamily="49"/>
                <a:ea typeface="黑体" pitchFamily="49"/>
                <a:cs typeface="SimSun-ExtB"/>
              </a:rPr>
              <a:t>三：工装</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3600" b="0" i="0" u="none" strike="noStrike" kern="1200" cap="none" spc="0" baseline="0">
                <a:solidFill>
                  <a:srgbClr val="FFFFFF"/>
                </a:solidFill>
                <a:uFillTx/>
                <a:latin typeface="黑体" pitchFamily="49"/>
                <a:ea typeface="黑体" pitchFamily="49"/>
                <a:cs typeface="SimSun-ExtB"/>
              </a:rPr>
              <a:t>专利</a:t>
            </a:r>
          </a:p>
        </p:txBody>
      </p:sp>
      <p:sp>
        <p:nvSpPr>
          <p:cNvPr id="12" name="文本框 1">
            <a:extLst>
              <a:ext uri="{FF2B5EF4-FFF2-40B4-BE49-F238E27FC236}">
                <a16:creationId xmlns:a16="http://schemas.microsoft.com/office/drawing/2014/main" id="{B6ED9A87-BE47-6F61-B696-746C9A967411}"/>
              </a:ext>
            </a:extLst>
          </p:cNvPr>
          <p:cNvSpPr txBox="1"/>
          <p:nvPr/>
        </p:nvSpPr>
        <p:spPr>
          <a:xfrm>
            <a:off x="5099681" y="1801496"/>
            <a:ext cx="2112007" cy="2030096"/>
          </a:xfrm>
          <a:prstGeom prst="rect">
            <a:avLst/>
          </a:prstGeom>
          <a:noFill/>
          <a:ln w="12701" cap="flat">
            <a:solidFill>
              <a:srgbClr val="41719C"/>
            </a:solidFill>
            <a:custDash>
              <a:ds d="100000" sp="100000"/>
            </a:custDash>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zh-CN"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1</a:t>
            </a:r>
            <a:r>
              <a:rPr lang="zh-CN" sz="1800" b="0" i="0" u="none" strike="noStrike" kern="1200" cap="none" spc="0" baseline="0">
                <a:solidFill>
                  <a:srgbClr val="000000"/>
                </a:solidFill>
                <a:uFillTx/>
                <a:latin typeface="黑体" pitchFamily="49"/>
                <a:ea typeface="黑体" pitchFamily="49"/>
                <a:cs typeface="黑体" pitchFamily="49"/>
              </a:rPr>
              <a:t>：工装制作。</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2</a:t>
            </a:r>
            <a:r>
              <a:rPr lang="zh-CN" sz="1800" b="0" i="0" u="none" strike="noStrike" kern="1200" cap="none" spc="0" baseline="0">
                <a:solidFill>
                  <a:srgbClr val="000000"/>
                </a:solidFill>
                <a:uFillTx/>
                <a:latin typeface="黑体" pitchFamily="49"/>
                <a:ea typeface="黑体" pitchFamily="49"/>
                <a:cs typeface="黑体" pitchFamily="49"/>
              </a:rPr>
              <a:t>：材料和加工。</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3</a:t>
            </a:r>
            <a:r>
              <a:rPr lang="zh-CN" sz="1800" b="0" i="0" u="none" strike="noStrike" kern="1200" cap="none" spc="0" baseline="0">
                <a:solidFill>
                  <a:srgbClr val="0010DF"/>
                </a:solidFill>
                <a:uFillTx/>
                <a:latin typeface="黑体" pitchFamily="49"/>
                <a:ea typeface="黑体" pitchFamily="49"/>
                <a:cs typeface="黑体" pitchFamily="49"/>
              </a:rPr>
              <a:t>：专利图的要求</a:t>
            </a:r>
            <a:endParaRPr lang="en-US" sz="1800" b="0"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4</a:t>
            </a:r>
            <a:r>
              <a:rPr lang="zh-CN" sz="1800" b="0" i="0" u="none" strike="noStrike" kern="1200" cap="none" spc="0" baseline="0">
                <a:solidFill>
                  <a:srgbClr val="0010DF"/>
                </a:solidFill>
                <a:uFillTx/>
                <a:latin typeface="黑体" pitchFamily="49"/>
                <a:ea typeface="黑体" pitchFamily="49"/>
                <a:cs typeface="黑体" pitchFamily="49"/>
              </a:rPr>
              <a:t>：专利图绘制</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5</a:t>
            </a:r>
            <a:r>
              <a:rPr lang="zh-CN" sz="1800" b="0" i="0" u="none" strike="noStrike" kern="1200" cap="none" spc="0" baseline="0">
                <a:solidFill>
                  <a:srgbClr val="0010DF"/>
                </a:solidFill>
                <a:uFillTx/>
                <a:latin typeface="黑体" pitchFamily="49"/>
                <a:ea typeface="黑体" pitchFamily="49"/>
                <a:cs typeface="黑体" pitchFamily="49"/>
              </a:rPr>
              <a:t>：机械设计培训</a:t>
            </a:r>
            <a:endParaRPr lang="en-US" sz="1800" b="0"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10DF"/>
              </a:solidFill>
              <a:uFillTx/>
              <a:latin typeface="黑体" pitchFamily="49"/>
              <a:ea typeface="黑体" pitchFamily="49"/>
              <a:cs typeface="黑体" pitchFamily="49"/>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480">
    <p:spTree>
      <p:nvGrpSpPr>
        <p:cNvPr id="1" name=""/>
        <p:cNvGrpSpPr/>
        <p:nvPr/>
      </p:nvGrpSpPr>
      <p:grpSpPr>
        <a:xfrm>
          <a:off x="0" y="0"/>
          <a:ext cx="0" cy="0"/>
          <a:chOff x="0" y="0"/>
          <a:chExt cx="0" cy="0"/>
        </a:xfrm>
      </p:grpSpPr>
      <p:pic>
        <p:nvPicPr>
          <p:cNvPr id="2" name="图片 3" descr="机械图">
            <a:extLst>
              <a:ext uri="{FF2B5EF4-FFF2-40B4-BE49-F238E27FC236}">
                <a16:creationId xmlns:a16="http://schemas.microsoft.com/office/drawing/2014/main" id="{9BD44250-18C4-88EB-282F-75EBE008A744}"/>
              </a:ext>
            </a:extLst>
          </p:cNvPr>
          <p:cNvPicPr>
            <a:picLocks noChangeAspect="1"/>
          </p:cNvPicPr>
          <p:nvPr/>
        </p:nvPicPr>
        <p:blipFill>
          <a:blip r:embed="rId2">
            <a:lum bright="100000" contrast="-70000"/>
          </a:blip>
          <a:stretch>
            <a:fillRect/>
          </a:stretch>
        </p:blipFill>
        <p:spPr>
          <a:xfrm>
            <a:off x="899156" y="707388"/>
            <a:ext cx="9867262" cy="5550536"/>
          </a:xfrm>
          <a:prstGeom prst="rect">
            <a:avLst/>
          </a:prstGeom>
          <a:noFill/>
          <a:ln cap="flat">
            <a:noFill/>
          </a:ln>
        </p:spPr>
      </p:pic>
      <p:sp>
        <p:nvSpPr>
          <p:cNvPr id="3" name="流程图: 过程 183">
            <a:extLst>
              <a:ext uri="{FF2B5EF4-FFF2-40B4-BE49-F238E27FC236}">
                <a16:creationId xmlns:a16="http://schemas.microsoft.com/office/drawing/2014/main" id="{A6F200F5-BCA6-3E23-1009-E58F9A1AA364}"/>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4" name="矩形 32">
            <a:extLst>
              <a:ext uri="{FF2B5EF4-FFF2-40B4-BE49-F238E27FC236}">
                <a16:creationId xmlns:a16="http://schemas.microsoft.com/office/drawing/2014/main" id="{8C206C2F-BFA2-E010-ABDC-DFB2F56F3B97}"/>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加工</a:t>
            </a:r>
          </a:p>
        </p:txBody>
      </p:sp>
      <p:sp>
        <p:nvSpPr>
          <p:cNvPr id="5" name="矩形 33">
            <a:extLst>
              <a:ext uri="{FF2B5EF4-FFF2-40B4-BE49-F238E27FC236}">
                <a16:creationId xmlns:a16="http://schemas.microsoft.com/office/drawing/2014/main" id="{D5ED4C75-B684-3CA6-4221-DDB0B23CEE70}"/>
              </a:ext>
            </a:extLst>
          </p:cNvPr>
          <p:cNvSpPr/>
          <p:nvPr/>
        </p:nvSpPr>
        <p:spPr>
          <a:xfrm>
            <a:off x="1982474" y="6522716"/>
            <a:ext cx="820417" cy="245745"/>
          </a:xfrm>
          <a:prstGeom prst="rect">
            <a:avLst/>
          </a:prstGeom>
          <a:solidFill>
            <a:srgbClr val="000000">
              <a:alpha val="0"/>
            </a:srgbClr>
          </a:solidFill>
          <a:ln w="12701" cap="flat">
            <a:solidFill>
              <a:srgbClr val="ED7D31"/>
            </a:solidFill>
            <a:custDash>
              <a:ds d="300000" sp="300000"/>
              <a:ds d="100000" sp="300000"/>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a:t>
            </a:r>
            <a:r>
              <a:rPr lang="zh-CN" sz="1600" b="0" i="0" u="none" strike="noStrike" kern="1200" cap="none" spc="0" baseline="0">
                <a:solidFill>
                  <a:srgbClr val="000000"/>
                </a:solidFill>
                <a:uFillTx/>
                <a:latin typeface="黑体" pitchFamily="49"/>
                <a:ea typeface="黑体" pitchFamily="49"/>
                <a:cs typeface="黑体" pitchFamily="49"/>
              </a:rPr>
              <a:t>要求</a:t>
            </a:r>
          </a:p>
        </p:txBody>
      </p:sp>
      <p:sp>
        <p:nvSpPr>
          <p:cNvPr id="6" name="矩形 34">
            <a:extLst>
              <a:ext uri="{FF2B5EF4-FFF2-40B4-BE49-F238E27FC236}">
                <a16:creationId xmlns:a16="http://schemas.microsoft.com/office/drawing/2014/main" id="{176B5E54-9D7A-DBC3-E446-20B91BE3D599}"/>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绘制</a:t>
            </a:r>
          </a:p>
        </p:txBody>
      </p:sp>
      <p:sp>
        <p:nvSpPr>
          <p:cNvPr id="7" name="矩形 35">
            <a:extLst>
              <a:ext uri="{FF2B5EF4-FFF2-40B4-BE49-F238E27FC236}">
                <a16:creationId xmlns:a16="http://schemas.microsoft.com/office/drawing/2014/main" id="{EE0EE4C3-BFE7-E8FD-D910-9B17606F7753}"/>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培训</a:t>
            </a:r>
          </a:p>
        </p:txBody>
      </p:sp>
      <p:sp>
        <p:nvSpPr>
          <p:cNvPr id="8" name="矩形 36">
            <a:extLst>
              <a:ext uri="{FF2B5EF4-FFF2-40B4-BE49-F238E27FC236}">
                <a16:creationId xmlns:a16="http://schemas.microsoft.com/office/drawing/2014/main" id="{329F8384-2A06-8971-5870-AAF95D5A1530}"/>
              </a:ext>
            </a:extLst>
          </p:cNvPr>
          <p:cNvSpPr/>
          <p:nvPr/>
        </p:nvSpPr>
        <p:spPr>
          <a:xfrm>
            <a:off x="341628"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制作</a:t>
            </a:r>
          </a:p>
        </p:txBody>
      </p:sp>
      <p:sp>
        <p:nvSpPr>
          <p:cNvPr id="9" name="文本框 1">
            <a:extLst>
              <a:ext uri="{FF2B5EF4-FFF2-40B4-BE49-F238E27FC236}">
                <a16:creationId xmlns:a16="http://schemas.microsoft.com/office/drawing/2014/main" id="{97078C6E-CF96-F250-95E1-5854DCBECEBB}"/>
              </a:ext>
            </a:extLst>
          </p:cNvPr>
          <p:cNvSpPr txBox="1"/>
          <p:nvPr/>
        </p:nvSpPr>
        <p:spPr>
          <a:xfrm>
            <a:off x="3536313" y="1837687"/>
            <a:ext cx="6048371" cy="258445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1</a:t>
            </a:r>
            <a:r>
              <a:rPr lang="zh-CN" sz="1800" b="0" i="0" u="none" strike="noStrike" kern="1200" cap="none" spc="0" baseline="0">
                <a:solidFill>
                  <a:srgbClr val="0010DF"/>
                </a:solidFill>
                <a:uFillTx/>
                <a:latin typeface="黑体" pitchFamily="49"/>
                <a:ea typeface="黑体" pitchFamily="49"/>
                <a:cs typeface="黑体" pitchFamily="49"/>
              </a:rPr>
              <a:t>：焊接喷漆：</a:t>
            </a:r>
            <a:r>
              <a:rPr lang="zh-CN" sz="1800" b="0" i="0" u="none" strike="noStrike" kern="1200" cap="none" spc="0" baseline="0">
                <a:solidFill>
                  <a:srgbClr val="000000"/>
                </a:solidFill>
                <a:uFillTx/>
                <a:latin typeface="黑体" pitchFamily="49"/>
                <a:ea typeface="黑体" pitchFamily="49"/>
                <a:cs typeface="黑体" pitchFamily="49"/>
              </a:rPr>
              <a:t>电焊，氩弧焊，适用框架，工装车</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2</a:t>
            </a:r>
            <a:r>
              <a:rPr lang="zh-CN" sz="1800" b="0" i="0" u="none" strike="noStrike" kern="1200" cap="none" spc="0" baseline="0">
                <a:solidFill>
                  <a:srgbClr val="0010DF"/>
                </a:solidFill>
                <a:uFillTx/>
                <a:latin typeface="黑体" pitchFamily="49"/>
                <a:ea typeface="黑体" pitchFamily="49"/>
                <a:cs typeface="黑体" pitchFamily="49"/>
              </a:rPr>
              <a:t>：板材加工：</a:t>
            </a:r>
            <a:r>
              <a:rPr lang="zh-CN" sz="1800" b="0" i="0" u="none" strike="noStrike" kern="1200" cap="none" spc="0" baseline="0">
                <a:solidFill>
                  <a:srgbClr val="000000"/>
                </a:solidFill>
                <a:uFillTx/>
                <a:latin typeface="黑体" pitchFamily="49"/>
                <a:ea typeface="黑体" pitchFamily="49"/>
                <a:cs typeface="黑体" pitchFamily="49"/>
              </a:rPr>
              <a:t>精雕，锯床加工</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3</a:t>
            </a:r>
            <a:r>
              <a:rPr lang="zh-CN" sz="1800" b="0" i="0" u="none" strike="noStrike" kern="1200" cap="none" spc="0" baseline="0">
                <a:solidFill>
                  <a:srgbClr val="0010DF"/>
                </a:solidFill>
                <a:uFillTx/>
                <a:latin typeface="黑体" pitchFamily="49"/>
                <a:ea typeface="黑体" pitchFamily="49"/>
                <a:cs typeface="黑体" pitchFamily="49"/>
              </a:rPr>
              <a:t>：钣金加工：</a:t>
            </a:r>
            <a:r>
              <a:rPr lang="zh-CN" sz="1800" b="0" i="0" u="none" strike="noStrike" kern="1200" cap="none" spc="0" baseline="0">
                <a:solidFill>
                  <a:srgbClr val="000000"/>
                </a:solidFill>
                <a:uFillTx/>
                <a:latin typeface="黑体" pitchFamily="49"/>
                <a:ea typeface="黑体" pitchFamily="49"/>
                <a:cs typeface="黑体" pitchFamily="49"/>
              </a:rPr>
              <a:t>结构件加工</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4</a:t>
            </a:r>
            <a:r>
              <a:rPr lang="zh-CN" sz="1800" b="0" i="0" u="none" strike="noStrike" kern="1200" cap="none" spc="0" baseline="0">
                <a:solidFill>
                  <a:srgbClr val="0010DF"/>
                </a:solidFill>
                <a:uFillTx/>
                <a:latin typeface="黑体" pitchFamily="49"/>
                <a:ea typeface="黑体" pitchFamily="49"/>
                <a:cs typeface="黑体" pitchFamily="49"/>
              </a:rPr>
              <a:t>：</a:t>
            </a:r>
            <a:r>
              <a:rPr lang="en-US" sz="1800" b="0" i="0" u="none" strike="noStrike" kern="1200" cap="none" spc="0" baseline="0">
                <a:solidFill>
                  <a:srgbClr val="0010DF"/>
                </a:solidFill>
                <a:uFillTx/>
                <a:latin typeface="黑体" pitchFamily="49"/>
                <a:ea typeface="黑体" pitchFamily="49"/>
                <a:cs typeface="黑体" pitchFamily="49"/>
              </a:rPr>
              <a:t>CNC</a:t>
            </a:r>
            <a:r>
              <a:rPr lang="zh-CN" sz="1800" b="0" i="0" u="none" strike="noStrike" kern="1200" cap="none" spc="0" baseline="0">
                <a:solidFill>
                  <a:srgbClr val="0010DF"/>
                </a:solidFill>
                <a:uFillTx/>
                <a:latin typeface="黑体" pitchFamily="49"/>
                <a:ea typeface="黑体" pitchFamily="49"/>
                <a:cs typeface="黑体" pitchFamily="49"/>
              </a:rPr>
              <a:t>加工：</a:t>
            </a:r>
            <a:r>
              <a:rPr lang="zh-CN" sz="1800" b="0" i="0" u="none" strike="noStrike" kern="1200" cap="none" spc="0" baseline="0">
                <a:solidFill>
                  <a:srgbClr val="000000"/>
                </a:solidFill>
                <a:uFillTx/>
                <a:latin typeface="黑体" pitchFamily="49"/>
                <a:ea typeface="黑体" pitchFamily="49"/>
                <a:cs typeface="黑体" pitchFamily="49"/>
              </a:rPr>
              <a:t>出图，</a:t>
            </a:r>
            <a:r>
              <a:rPr lang="en-US" sz="1800" b="0" i="0" u="none" strike="noStrike" kern="1200" cap="none" spc="0" baseline="0">
                <a:solidFill>
                  <a:srgbClr val="000000"/>
                </a:solidFill>
                <a:uFillTx/>
                <a:latin typeface="黑体" pitchFamily="49"/>
                <a:ea typeface="黑体" pitchFamily="49"/>
                <a:cs typeface="黑体" pitchFamily="49"/>
              </a:rPr>
              <a:t>OA</a:t>
            </a:r>
            <a:r>
              <a:rPr lang="zh-CN" sz="1800" b="0" i="0" u="none" strike="noStrike" kern="1200" cap="none" spc="0" baseline="0">
                <a:solidFill>
                  <a:srgbClr val="000000"/>
                </a:solidFill>
                <a:uFillTx/>
                <a:latin typeface="黑体" pitchFamily="49"/>
                <a:ea typeface="黑体" pitchFamily="49"/>
                <a:cs typeface="黑体" pitchFamily="49"/>
              </a:rPr>
              <a:t>提单，机加工中心加工</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10DF"/>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5</a:t>
            </a:r>
            <a:r>
              <a:rPr lang="zh-CN" sz="1800" b="0" i="0" u="none" strike="noStrike" kern="1200" cap="none" spc="0" baseline="0">
                <a:solidFill>
                  <a:srgbClr val="0010DF"/>
                </a:solidFill>
                <a:uFillTx/>
                <a:latin typeface="黑体" pitchFamily="49"/>
                <a:ea typeface="黑体" pitchFamily="49"/>
                <a:cs typeface="黑体" pitchFamily="49"/>
              </a:rPr>
              <a:t>：型材组装：</a:t>
            </a:r>
            <a:r>
              <a:rPr lang="zh-CN" sz="1800" b="0" i="0" u="none" strike="noStrike" kern="1200" cap="none" spc="0" baseline="0">
                <a:solidFill>
                  <a:srgbClr val="000000"/>
                </a:solidFill>
                <a:uFillTx/>
                <a:latin typeface="黑体" pitchFamily="49"/>
                <a:ea typeface="黑体" pitchFamily="49"/>
                <a:cs typeface="黑体" pitchFamily="49"/>
              </a:rPr>
              <a:t>自行领料切割装配</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437">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DF363F92-CA51-ABF0-5155-062AEC809834}"/>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材料和加工</a:t>
            </a:r>
          </a:p>
        </p:txBody>
      </p:sp>
      <p:sp>
        <p:nvSpPr>
          <p:cNvPr id="3" name="文本框 2">
            <a:extLst>
              <a:ext uri="{FF2B5EF4-FFF2-40B4-BE49-F238E27FC236}">
                <a16:creationId xmlns:a16="http://schemas.microsoft.com/office/drawing/2014/main" id="{6D85946C-2D76-6355-8BD1-F5892E78C89F}"/>
              </a:ext>
            </a:extLst>
          </p:cNvPr>
          <p:cNvSpPr txBox="1"/>
          <p:nvPr/>
        </p:nvSpPr>
        <p:spPr>
          <a:xfrm>
            <a:off x="2535558" y="3093716"/>
            <a:ext cx="666753"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电木</a:t>
            </a:r>
          </a:p>
        </p:txBody>
      </p:sp>
      <p:sp>
        <p:nvSpPr>
          <p:cNvPr id="4" name="文本框 3">
            <a:extLst>
              <a:ext uri="{FF2B5EF4-FFF2-40B4-BE49-F238E27FC236}">
                <a16:creationId xmlns:a16="http://schemas.microsoft.com/office/drawing/2014/main" id="{BD387C0B-35A7-E4C1-7636-3F111AEC0DC3}"/>
              </a:ext>
            </a:extLst>
          </p:cNvPr>
          <p:cNvSpPr txBox="1"/>
          <p:nvPr/>
        </p:nvSpPr>
        <p:spPr>
          <a:xfrm>
            <a:off x="6113148" y="3093716"/>
            <a:ext cx="954405"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精益管</a:t>
            </a:r>
          </a:p>
        </p:txBody>
      </p:sp>
      <p:sp>
        <p:nvSpPr>
          <p:cNvPr id="5" name="文本框 4">
            <a:extLst>
              <a:ext uri="{FF2B5EF4-FFF2-40B4-BE49-F238E27FC236}">
                <a16:creationId xmlns:a16="http://schemas.microsoft.com/office/drawing/2014/main" id="{F8A3D3E6-DCE0-79D5-C177-22FF43DB5CF1}"/>
              </a:ext>
            </a:extLst>
          </p:cNvPr>
          <p:cNvSpPr txBox="1"/>
          <p:nvPr/>
        </p:nvSpPr>
        <p:spPr>
          <a:xfrm>
            <a:off x="2525399" y="5585456"/>
            <a:ext cx="676912"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型材</a:t>
            </a:r>
          </a:p>
        </p:txBody>
      </p:sp>
      <p:sp>
        <p:nvSpPr>
          <p:cNvPr id="6" name="文本框 5">
            <a:extLst>
              <a:ext uri="{FF2B5EF4-FFF2-40B4-BE49-F238E27FC236}">
                <a16:creationId xmlns:a16="http://schemas.microsoft.com/office/drawing/2014/main" id="{D909140E-970F-0216-83FC-04C6E87E19A6}"/>
              </a:ext>
            </a:extLst>
          </p:cNvPr>
          <p:cNvSpPr txBox="1"/>
          <p:nvPr/>
        </p:nvSpPr>
        <p:spPr>
          <a:xfrm>
            <a:off x="6113148" y="5585456"/>
            <a:ext cx="1002026"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矩形管</a:t>
            </a:r>
          </a:p>
        </p:txBody>
      </p:sp>
      <p:grpSp>
        <p:nvGrpSpPr>
          <p:cNvPr id="7" name="组合 17">
            <a:extLst>
              <a:ext uri="{FF2B5EF4-FFF2-40B4-BE49-F238E27FC236}">
                <a16:creationId xmlns:a16="http://schemas.microsoft.com/office/drawing/2014/main" id="{78E2C4CF-5BC5-B8E5-011F-FF6D56A13E0F}"/>
              </a:ext>
            </a:extLst>
          </p:cNvPr>
          <p:cNvGrpSpPr/>
          <p:nvPr/>
        </p:nvGrpSpPr>
        <p:grpSpPr>
          <a:xfrm>
            <a:off x="1232538" y="1610999"/>
            <a:ext cx="3147693" cy="1482726"/>
            <a:chOff x="1232538" y="1610999"/>
            <a:chExt cx="3147693" cy="1482726"/>
          </a:xfrm>
        </p:grpSpPr>
        <p:pic>
          <p:nvPicPr>
            <p:cNvPr id="8" name="Picture 4" descr="https://img.alicdn.com/imgextra/i4/2422492010/TB2s0TiaL6H8KJjy0FjXXaXepXa_!!2422492010.jpg">
              <a:extLst>
                <a:ext uri="{FF2B5EF4-FFF2-40B4-BE49-F238E27FC236}">
                  <a16:creationId xmlns:a16="http://schemas.microsoft.com/office/drawing/2014/main" id="{2DF7FEF4-41C0-A5AF-5E6B-CF618D67FE15}"/>
                </a:ext>
              </a:extLst>
            </p:cNvPr>
            <p:cNvPicPr>
              <a:picLocks noChangeAspect="1"/>
            </p:cNvPicPr>
            <p:nvPr/>
          </p:nvPicPr>
          <p:blipFill>
            <a:blip r:embed="rId2"/>
            <a:srcRect/>
            <a:stretch>
              <a:fillRect/>
            </a:stretch>
          </p:blipFill>
          <p:spPr>
            <a:xfrm>
              <a:off x="1232538" y="1610999"/>
              <a:ext cx="1678042" cy="1412245"/>
            </a:xfrm>
            <a:prstGeom prst="rect">
              <a:avLst/>
            </a:prstGeom>
            <a:noFill/>
            <a:ln cap="flat">
              <a:noFill/>
            </a:ln>
          </p:spPr>
        </p:pic>
        <p:pic>
          <p:nvPicPr>
            <p:cNvPr id="9" name="图片 6" descr="src=http___cbu01.alicdn.com_img_ibank_2018_838_542_8534245838_1068775315.jpg&amp;refer=http___cbu01.alicdn">
              <a:extLst>
                <a:ext uri="{FF2B5EF4-FFF2-40B4-BE49-F238E27FC236}">
                  <a16:creationId xmlns:a16="http://schemas.microsoft.com/office/drawing/2014/main" id="{8F22BB5C-BFED-A071-F84C-5C01C8F06ABA}"/>
                </a:ext>
              </a:extLst>
            </p:cNvPr>
            <p:cNvPicPr>
              <a:picLocks noChangeAspect="1"/>
            </p:cNvPicPr>
            <p:nvPr/>
          </p:nvPicPr>
          <p:blipFill>
            <a:blip r:embed="rId3"/>
            <a:srcRect l="5132" b="-7896"/>
            <a:stretch>
              <a:fillRect/>
            </a:stretch>
          </p:blipFill>
          <p:spPr>
            <a:xfrm>
              <a:off x="2910580" y="1611447"/>
              <a:ext cx="1469651" cy="1482278"/>
            </a:xfrm>
            <a:prstGeom prst="rect">
              <a:avLst/>
            </a:prstGeom>
            <a:noFill/>
            <a:ln cap="flat">
              <a:noFill/>
            </a:ln>
          </p:spPr>
        </p:pic>
      </p:grpSp>
      <p:grpSp>
        <p:nvGrpSpPr>
          <p:cNvPr id="10" name="组合 16">
            <a:extLst>
              <a:ext uri="{FF2B5EF4-FFF2-40B4-BE49-F238E27FC236}">
                <a16:creationId xmlns:a16="http://schemas.microsoft.com/office/drawing/2014/main" id="{55E45077-68C6-C543-33D5-5FB440F8AEDF}"/>
              </a:ext>
            </a:extLst>
          </p:cNvPr>
          <p:cNvGrpSpPr/>
          <p:nvPr/>
        </p:nvGrpSpPr>
        <p:grpSpPr>
          <a:xfrm>
            <a:off x="4932675" y="1540507"/>
            <a:ext cx="3144521" cy="1482727"/>
            <a:chOff x="4932675" y="1540507"/>
            <a:chExt cx="3144521" cy="1482727"/>
          </a:xfrm>
        </p:grpSpPr>
        <p:grpSp>
          <p:nvGrpSpPr>
            <p:cNvPr id="11" name="组合 1">
              <a:extLst>
                <a:ext uri="{FF2B5EF4-FFF2-40B4-BE49-F238E27FC236}">
                  <a16:creationId xmlns:a16="http://schemas.microsoft.com/office/drawing/2014/main" id="{19174D6C-8AD5-46DD-41DB-BFEA2BB60FC6}"/>
                </a:ext>
              </a:extLst>
            </p:cNvPr>
            <p:cNvGrpSpPr/>
            <p:nvPr/>
          </p:nvGrpSpPr>
          <p:grpSpPr>
            <a:xfrm>
              <a:off x="4932675" y="1540507"/>
              <a:ext cx="1694612" cy="1482727"/>
              <a:chOff x="4932675" y="1540507"/>
              <a:chExt cx="1694612" cy="1482727"/>
            </a:xfrm>
          </p:grpSpPr>
          <p:pic>
            <p:nvPicPr>
              <p:cNvPr id="12" name="Picture 6" descr="http://www.62a.net/tbimg/img/imgextra/i1/351728749/TB2eDo_lhGYBuNjy0FnXXX5lpXa_%21%21351728749.png">
                <a:extLst>
                  <a:ext uri="{FF2B5EF4-FFF2-40B4-BE49-F238E27FC236}">
                    <a16:creationId xmlns:a16="http://schemas.microsoft.com/office/drawing/2014/main" id="{95B2795D-E4D7-BCCF-335E-C924BA26F71C}"/>
                  </a:ext>
                </a:extLst>
              </p:cNvPr>
              <p:cNvPicPr>
                <a:picLocks noChangeAspect="1"/>
              </p:cNvPicPr>
              <p:nvPr/>
            </p:nvPicPr>
            <p:blipFill>
              <a:blip r:embed="rId4"/>
              <a:srcRect l="28354"/>
              <a:stretch>
                <a:fillRect/>
              </a:stretch>
            </p:blipFill>
            <p:spPr>
              <a:xfrm>
                <a:off x="4932675" y="1540507"/>
                <a:ext cx="1312365" cy="1482727"/>
              </a:xfrm>
              <a:prstGeom prst="rect">
                <a:avLst/>
              </a:prstGeom>
              <a:noFill/>
              <a:ln cap="flat">
                <a:noFill/>
              </a:ln>
            </p:spPr>
          </p:pic>
          <p:pic>
            <p:nvPicPr>
              <p:cNvPr id="13" name="Picture 2" descr="https://bkimg.cdn.bcebos.com/pic/279759ee3d6d55fb8bb4bfe66d224f4a21a4dd84?x-bce-process=image/watermark,image_d2F0ZXIvYmFpa2U4MA==,g_7,xp_5,yp_5">
                <a:extLst>
                  <a:ext uri="{FF2B5EF4-FFF2-40B4-BE49-F238E27FC236}">
                    <a16:creationId xmlns:a16="http://schemas.microsoft.com/office/drawing/2014/main" id="{4BE761A4-FAEE-4511-BF22-64A93195FAD3}"/>
                  </a:ext>
                </a:extLst>
              </p:cNvPr>
              <p:cNvPicPr>
                <a:picLocks noChangeAspect="1"/>
              </p:cNvPicPr>
              <p:nvPr/>
            </p:nvPicPr>
            <p:blipFill>
              <a:blip r:embed="rId5"/>
              <a:srcRect l="63899"/>
              <a:stretch>
                <a:fillRect/>
              </a:stretch>
            </p:blipFill>
            <p:spPr>
              <a:xfrm>
                <a:off x="5996790" y="1540507"/>
                <a:ext cx="630497" cy="1482727"/>
              </a:xfrm>
              <a:prstGeom prst="rect">
                <a:avLst/>
              </a:prstGeom>
              <a:noFill/>
              <a:ln cap="flat">
                <a:noFill/>
              </a:ln>
            </p:spPr>
          </p:pic>
        </p:grpSp>
        <p:pic>
          <p:nvPicPr>
            <p:cNvPr id="14" name="图片 7">
              <a:extLst>
                <a:ext uri="{FF2B5EF4-FFF2-40B4-BE49-F238E27FC236}">
                  <a16:creationId xmlns:a16="http://schemas.microsoft.com/office/drawing/2014/main" id="{571E8836-C55A-FC9F-D0D7-B2B2255B3F71}"/>
                </a:ext>
              </a:extLst>
            </p:cNvPr>
            <p:cNvPicPr>
              <a:picLocks noChangeAspect="1"/>
            </p:cNvPicPr>
            <p:nvPr/>
          </p:nvPicPr>
          <p:blipFill>
            <a:blip r:embed="rId6"/>
            <a:srcRect l="6382" t="6813" r="7831" b="12680"/>
            <a:stretch>
              <a:fillRect/>
            </a:stretch>
          </p:blipFill>
          <p:spPr>
            <a:xfrm>
              <a:off x="6627287" y="1540507"/>
              <a:ext cx="1449909" cy="1482727"/>
            </a:xfrm>
            <a:prstGeom prst="rect">
              <a:avLst/>
            </a:prstGeom>
            <a:noFill/>
            <a:ln cap="flat">
              <a:noFill/>
            </a:ln>
          </p:spPr>
        </p:pic>
      </p:grpSp>
      <p:grpSp>
        <p:nvGrpSpPr>
          <p:cNvPr id="15" name="组合 14">
            <a:extLst>
              <a:ext uri="{FF2B5EF4-FFF2-40B4-BE49-F238E27FC236}">
                <a16:creationId xmlns:a16="http://schemas.microsoft.com/office/drawing/2014/main" id="{54243F71-9A0A-4A52-4856-68C18504F330}"/>
              </a:ext>
            </a:extLst>
          </p:cNvPr>
          <p:cNvGrpSpPr/>
          <p:nvPr/>
        </p:nvGrpSpPr>
        <p:grpSpPr>
          <a:xfrm>
            <a:off x="1369057" y="3933191"/>
            <a:ext cx="3078483" cy="1482727"/>
            <a:chOff x="1369057" y="3933191"/>
            <a:chExt cx="3078483" cy="1482727"/>
          </a:xfrm>
        </p:grpSpPr>
        <p:pic>
          <p:nvPicPr>
            <p:cNvPr id="16" name="Picture 3">
              <a:extLst>
                <a:ext uri="{FF2B5EF4-FFF2-40B4-BE49-F238E27FC236}">
                  <a16:creationId xmlns:a16="http://schemas.microsoft.com/office/drawing/2014/main" id="{920CE157-935A-0745-0EBE-6FA0A3FFAA56}"/>
                </a:ext>
              </a:extLst>
            </p:cNvPr>
            <p:cNvPicPr>
              <a:picLocks noChangeAspect="1"/>
            </p:cNvPicPr>
            <p:nvPr/>
          </p:nvPicPr>
          <p:blipFill>
            <a:blip r:embed="rId7"/>
            <a:srcRect l="8198" t="17482" r="20595"/>
            <a:stretch>
              <a:fillRect/>
            </a:stretch>
          </p:blipFill>
          <p:spPr>
            <a:xfrm>
              <a:off x="1369057" y="3933191"/>
              <a:ext cx="1541641" cy="1482727"/>
            </a:xfrm>
            <a:prstGeom prst="rect">
              <a:avLst/>
            </a:prstGeom>
            <a:noFill/>
            <a:ln cap="flat">
              <a:noFill/>
            </a:ln>
          </p:spPr>
        </p:pic>
        <p:pic>
          <p:nvPicPr>
            <p:cNvPr id="17" name="图片 8">
              <a:extLst>
                <a:ext uri="{FF2B5EF4-FFF2-40B4-BE49-F238E27FC236}">
                  <a16:creationId xmlns:a16="http://schemas.microsoft.com/office/drawing/2014/main" id="{71AC877A-7E06-001C-20DE-C853B092B710}"/>
                </a:ext>
              </a:extLst>
            </p:cNvPr>
            <p:cNvPicPr>
              <a:picLocks noChangeAspect="1"/>
            </p:cNvPicPr>
            <p:nvPr/>
          </p:nvPicPr>
          <p:blipFill>
            <a:blip r:embed="rId8"/>
            <a:srcRect l="10427" t="2529" r="12600" b="1859"/>
            <a:stretch>
              <a:fillRect/>
            </a:stretch>
          </p:blipFill>
          <p:spPr>
            <a:xfrm>
              <a:off x="2910708" y="3933191"/>
              <a:ext cx="1536832" cy="1482727"/>
            </a:xfrm>
            <a:prstGeom prst="rect">
              <a:avLst/>
            </a:prstGeom>
            <a:noFill/>
            <a:ln cap="flat">
              <a:noFill/>
            </a:ln>
          </p:spPr>
        </p:pic>
      </p:grpSp>
      <p:grpSp>
        <p:nvGrpSpPr>
          <p:cNvPr id="18" name="组合 18">
            <a:extLst>
              <a:ext uri="{FF2B5EF4-FFF2-40B4-BE49-F238E27FC236}">
                <a16:creationId xmlns:a16="http://schemas.microsoft.com/office/drawing/2014/main" id="{FB5F2E05-8208-6A37-DC99-69D70B63287E}"/>
              </a:ext>
            </a:extLst>
          </p:cNvPr>
          <p:cNvGrpSpPr/>
          <p:nvPr/>
        </p:nvGrpSpPr>
        <p:grpSpPr>
          <a:xfrm>
            <a:off x="4932675" y="3873498"/>
            <a:ext cx="3294382" cy="1482727"/>
            <a:chOff x="4932675" y="3873498"/>
            <a:chExt cx="3294382" cy="1482727"/>
          </a:xfrm>
        </p:grpSpPr>
        <p:pic>
          <p:nvPicPr>
            <p:cNvPr id="19" name="Picture 18" descr="https://img.alicdn.com/imgextra/i4/2200758450437/O1CN011kv81f1F6BdWh4ySr_!!2200758450437.jpg">
              <a:extLst>
                <a:ext uri="{FF2B5EF4-FFF2-40B4-BE49-F238E27FC236}">
                  <a16:creationId xmlns:a16="http://schemas.microsoft.com/office/drawing/2014/main" id="{EE99AE20-C1A6-BBDC-3D70-53FD84B30C84}"/>
                </a:ext>
              </a:extLst>
            </p:cNvPr>
            <p:cNvPicPr>
              <a:picLocks noChangeAspect="1"/>
            </p:cNvPicPr>
            <p:nvPr/>
          </p:nvPicPr>
          <p:blipFill>
            <a:blip r:embed="rId9"/>
            <a:srcRect l="4802" t="47580" r="4852" b="4214"/>
            <a:stretch>
              <a:fillRect/>
            </a:stretch>
          </p:blipFill>
          <p:spPr>
            <a:xfrm>
              <a:off x="4932675" y="3933209"/>
              <a:ext cx="1833865" cy="1423016"/>
            </a:xfrm>
            <a:prstGeom prst="rect">
              <a:avLst/>
            </a:prstGeom>
            <a:noFill/>
            <a:ln cap="flat">
              <a:noFill/>
            </a:ln>
          </p:spPr>
        </p:pic>
        <p:pic>
          <p:nvPicPr>
            <p:cNvPr id="20" name="图片 15">
              <a:extLst>
                <a:ext uri="{FF2B5EF4-FFF2-40B4-BE49-F238E27FC236}">
                  <a16:creationId xmlns:a16="http://schemas.microsoft.com/office/drawing/2014/main" id="{EE7DF26B-FCD2-384F-6E6F-A7CDDE3E4765}"/>
                </a:ext>
              </a:extLst>
            </p:cNvPr>
            <p:cNvPicPr>
              <a:picLocks noChangeAspect="1"/>
            </p:cNvPicPr>
            <p:nvPr/>
          </p:nvPicPr>
          <p:blipFill>
            <a:blip r:embed="rId10"/>
            <a:stretch>
              <a:fillRect/>
            </a:stretch>
          </p:blipFill>
          <p:spPr>
            <a:xfrm>
              <a:off x="6720638" y="3873498"/>
              <a:ext cx="1506419" cy="1482727"/>
            </a:xfrm>
            <a:prstGeom prst="rect">
              <a:avLst/>
            </a:prstGeom>
            <a:noFill/>
            <a:ln cap="flat">
              <a:noFill/>
            </a:ln>
          </p:spPr>
        </p:pic>
      </p:grpSp>
      <p:pic>
        <p:nvPicPr>
          <p:cNvPr id="21" name="图片 11" descr="src=http___img.china.alibaba.com_img_ibank_2017_470_627_4108726074_1412976949.jpg&amp;refer=http___img.china.alibaba">
            <a:extLst>
              <a:ext uri="{FF2B5EF4-FFF2-40B4-BE49-F238E27FC236}">
                <a16:creationId xmlns:a16="http://schemas.microsoft.com/office/drawing/2014/main" id="{B2E37E92-D387-6622-A893-AFC41BBCEFDC}"/>
              </a:ext>
            </a:extLst>
          </p:cNvPr>
          <p:cNvPicPr>
            <a:picLocks noChangeAspect="1"/>
          </p:cNvPicPr>
          <p:nvPr/>
        </p:nvPicPr>
        <p:blipFill>
          <a:blip r:embed="rId11"/>
          <a:srcRect t="11728" r="33560"/>
          <a:stretch>
            <a:fillRect/>
          </a:stretch>
        </p:blipFill>
        <p:spPr>
          <a:xfrm>
            <a:off x="9509760" y="1498601"/>
            <a:ext cx="1910081" cy="1566540"/>
          </a:xfrm>
          <a:prstGeom prst="rect">
            <a:avLst/>
          </a:prstGeom>
          <a:noFill/>
          <a:ln cap="flat">
            <a:noFill/>
          </a:ln>
        </p:spPr>
      </p:pic>
      <p:sp>
        <p:nvSpPr>
          <p:cNvPr id="22" name="文本框 12">
            <a:extLst>
              <a:ext uri="{FF2B5EF4-FFF2-40B4-BE49-F238E27FC236}">
                <a16:creationId xmlns:a16="http://schemas.microsoft.com/office/drawing/2014/main" id="{9B068373-E9DC-4603-26AD-693A046FEBDA}"/>
              </a:ext>
            </a:extLst>
          </p:cNvPr>
          <p:cNvSpPr txBox="1"/>
          <p:nvPr/>
        </p:nvSpPr>
        <p:spPr>
          <a:xfrm>
            <a:off x="9350370" y="3093716"/>
            <a:ext cx="2228850"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注塑一，加工中心</a:t>
            </a:r>
          </a:p>
        </p:txBody>
      </p:sp>
      <p:pic>
        <p:nvPicPr>
          <p:cNvPr id="23" name="图片 19" descr="src=http___www.st5.com_file_upload_201910_23_132320791.png&amp;refer=http___www.st5">
            <a:extLst>
              <a:ext uri="{FF2B5EF4-FFF2-40B4-BE49-F238E27FC236}">
                <a16:creationId xmlns:a16="http://schemas.microsoft.com/office/drawing/2014/main" id="{90EAD7EA-AD16-9F6C-AA99-9ECA667769E1}"/>
              </a:ext>
            </a:extLst>
          </p:cNvPr>
          <p:cNvPicPr>
            <a:picLocks noChangeAspect="1"/>
          </p:cNvPicPr>
          <p:nvPr/>
        </p:nvPicPr>
        <p:blipFill>
          <a:blip r:embed="rId12"/>
          <a:srcRect l="11656" t="6811" r="13261"/>
          <a:stretch>
            <a:fillRect/>
          </a:stretch>
        </p:blipFill>
        <p:spPr>
          <a:xfrm>
            <a:off x="9509760" y="3891284"/>
            <a:ext cx="2175513" cy="1566540"/>
          </a:xfrm>
          <a:prstGeom prst="rect">
            <a:avLst/>
          </a:prstGeom>
          <a:noFill/>
          <a:ln cap="flat">
            <a:noFill/>
          </a:ln>
        </p:spPr>
      </p:pic>
      <p:sp>
        <p:nvSpPr>
          <p:cNvPr id="24" name="文本框 20">
            <a:extLst>
              <a:ext uri="{FF2B5EF4-FFF2-40B4-BE49-F238E27FC236}">
                <a16:creationId xmlns:a16="http://schemas.microsoft.com/office/drawing/2014/main" id="{821AE135-E06E-D58A-4C40-FE44EE0528FE}"/>
              </a:ext>
            </a:extLst>
          </p:cNvPr>
          <p:cNvSpPr txBox="1"/>
          <p:nvPr/>
        </p:nvSpPr>
        <p:spPr>
          <a:xfrm>
            <a:off x="9509760" y="5447025"/>
            <a:ext cx="1958343"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结构件分厂，剪板，折弯，喷涂</a:t>
            </a:r>
          </a:p>
        </p:txBody>
      </p:sp>
      <p:sp>
        <p:nvSpPr>
          <p:cNvPr id="25" name="流程图: 过程 183">
            <a:extLst>
              <a:ext uri="{FF2B5EF4-FFF2-40B4-BE49-F238E27FC236}">
                <a16:creationId xmlns:a16="http://schemas.microsoft.com/office/drawing/2014/main" id="{7E77CF0C-16FA-62C1-E5DC-BE0120A95637}"/>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6" name="矩形 32">
            <a:extLst>
              <a:ext uri="{FF2B5EF4-FFF2-40B4-BE49-F238E27FC236}">
                <a16:creationId xmlns:a16="http://schemas.microsoft.com/office/drawing/2014/main" id="{D846FA89-9986-0454-81ED-FEB0941C522C}"/>
              </a:ext>
            </a:extLst>
          </p:cNvPr>
          <p:cNvSpPr/>
          <p:nvPr/>
        </p:nvSpPr>
        <p:spPr>
          <a:xfrm>
            <a:off x="1162046"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加工</a:t>
            </a:r>
          </a:p>
        </p:txBody>
      </p:sp>
      <p:sp>
        <p:nvSpPr>
          <p:cNvPr id="27" name="矩形 33">
            <a:extLst>
              <a:ext uri="{FF2B5EF4-FFF2-40B4-BE49-F238E27FC236}">
                <a16:creationId xmlns:a16="http://schemas.microsoft.com/office/drawing/2014/main" id="{E8CD6922-0A89-7CC2-4391-FE34D666C5E4}"/>
              </a:ext>
            </a:extLst>
          </p:cNvPr>
          <p:cNvSpPr/>
          <p:nvPr/>
        </p:nvSpPr>
        <p:spPr>
          <a:xfrm>
            <a:off x="1982474" y="6522716"/>
            <a:ext cx="820417" cy="245745"/>
          </a:xfrm>
          <a:prstGeom prst="rect">
            <a:avLst/>
          </a:prstGeom>
          <a:solidFill>
            <a:srgbClr val="000000">
              <a:alpha val="0"/>
            </a:srgbClr>
          </a:solidFill>
          <a:ln w="12701" cap="flat">
            <a:solidFill>
              <a:srgbClr val="ED7D31"/>
            </a:solidFill>
            <a:custDash>
              <a:ds d="300000" sp="300000"/>
              <a:ds d="100000" sp="300000"/>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a:t>
            </a:r>
            <a:r>
              <a:rPr lang="zh-CN" sz="1600" b="0" i="0" u="none" strike="noStrike" kern="1200" cap="none" spc="0" baseline="0">
                <a:solidFill>
                  <a:srgbClr val="000000"/>
                </a:solidFill>
                <a:uFillTx/>
                <a:latin typeface="黑体" pitchFamily="49"/>
                <a:ea typeface="黑体" pitchFamily="49"/>
                <a:cs typeface="黑体" pitchFamily="49"/>
              </a:rPr>
              <a:t>要求</a:t>
            </a:r>
          </a:p>
        </p:txBody>
      </p:sp>
      <p:sp>
        <p:nvSpPr>
          <p:cNvPr id="28" name="矩形 34">
            <a:extLst>
              <a:ext uri="{FF2B5EF4-FFF2-40B4-BE49-F238E27FC236}">
                <a16:creationId xmlns:a16="http://schemas.microsoft.com/office/drawing/2014/main" id="{5CF9D9D6-7A9B-CA13-9E49-C73AF2B4E257}"/>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绘制</a:t>
            </a:r>
          </a:p>
        </p:txBody>
      </p:sp>
      <p:sp>
        <p:nvSpPr>
          <p:cNvPr id="29" name="矩形 35">
            <a:extLst>
              <a:ext uri="{FF2B5EF4-FFF2-40B4-BE49-F238E27FC236}">
                <a16:creationId xmlns:a16="http://schemas.microsoft.com/office/drawing/2014/main" id="{ED1B05B7-856F-1580-CD58-137A23140C47}"/>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培训</a:t>
            </a:r>
          </a:p>
        </p:txBody>
      </p:sp>
      <p:sp>
        <p:nvSpPr>
          <p:cNvPr id="30" name="矩形 36">
            <a:extLst>
              <a:ext uri="{FF2B5EF4-FFF2-40B4-BE49-F238E27FC236}">
                <a16:creationId xmlns:a16="http://schemas.microsoft.com/office/drawing/2014/main" id="{4D46C478-2FFE-5B2A-F5BA-02ACB41B0FFD}"/>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制作</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227">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7F9BCBD5-A3DB-FD18-5202-E0C7ABEAD7A0}"/>
              </a:ext>
            </a:extLst>
          </p:cNvPr>
          <p:cNvSpPr txBox="1"/>
          <p:nvPr/>
        </p:nvSpPr>
        <p:spPr>
          <a:xfrm>
            <a:off x="890909" y="805184"/>
            <a:ext cx="2736854"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专利附图的要求</a:t>
            </a:r>
          </a:p>
        </p:txBody>
      </p:sp>
      <p:sp>
        <p:nvSpPr>
          <p:cNvPr id="3" name="文本框 1">
            <a:extLst>
              <a:ext uri="{FF2B5EF4-FFF2-40B4-BE49-F238E27FC236}">
                <a16:creationId xmlns:a16="http://schemas.microsoft.com/office/drawing/2014/main" id="{30FB8DD0-71F9-8625-B6C0-3D17C3AD2CDA}"/>
              </a:ext>
            </a:extLst>
          </p:cNvPr>
          <p:cNvSpPr txBox="1"/>
          <p:nvPr/>
        </p:nvSpPr>
        <p:spPr>
          <a:xfrm>
            <a:off x="732150" y="1682752"/>
            <a:ext cx="4547238" cy="36925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发明专利</a:t>
            </a:r>
            <a:r>
              <a:rPr lang="zh-CN" sz="1800" b="0" i="0" u="none" strike="noStrike" kern="1200" cap="none" spc="0" baseline="0">
                <a:solidFill>
                  <a:srgbClr val="000000"/>
                </a:solidFill>
                <a:uFillTx/>
                <a:latin typeface="黑体" pitchFamily="49"/>
                <a:ea typeface="黑体" pitchFamily="49"/>
                <a:cs typeface="黑体" pitchFamily="49"/>
              </a:rPr>
              <a:t>：要不要附图看情况</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       </a:t>
            </a:r>
            <a:r>
              <a:rPr lang="zh-CN" sz="1800" b="0" i="0" u="none" strike="noStrike" kern="1200" cap="none" spc="0" baseline="0">
                <a:solidFill>
                  <a:srgbClr val="000000"/>
                </a:solidFill>
                <a:uFillTx/>
                <a:latin typeface="黑体" pitchFamily="49"/>
                <a:ea typeface="黑体" pitchFamily="49"/>
                <a:cs typeface="黑体" pitchFamily="49"/>
              </a:rPr>
              <a:t>产品发明：需要添加附图的</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       </a:t>
            </a:r>
            <a:r>
              <a:rPr lang="zh-CN" sz="1800" b="0" i="0" u="none" strike="noStrike" kern="1200" cap="none" spc="0" baseline="0">
                <a:solidFill>
                  <a:srgbClr val="000000"/>
                </a:solidFill>
                <a:uFillTx/>
                <a:latin typeface="黑体" pitchFamily="49"/>
                <a:ea typeface="黑体" pitchFamily="49"/>
                <a:cs typeface="黑体" pitchFamily="49"/>
              </a:rPr>
              <a:t>方法发明：就不需要附图辅助说明</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实用新型</a:t>
            </a:r>
            <a:r>
              <a:rPr lang="zh-CN" sz="1800" b="0" i="0" u="none" strike="noStrike" kern="1200" cap="none" spc="0" baseline="0">
                <a:solidFill>
                  <a:srgbClr val="000000"/>
                </a:solidFill>
                <a:uFillTx/>
                <a:latin typeface="黑体" pitchFamily="49"/>
                <a:ea typeface="黑体" pitchFamily="49"/>
                <a:cs typeface="黑体" pitchFamily="49"/>
              </a:rPr>
              <a:t>：必须要有附图</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专利附图不一定要计算机绘制，</a:t>
            </a:r>
            <a:r>
              <a:rPr lang="zh-CN" sz="1800" b="0" i="0" u="none" strike="noStrike" kern="1200" cap="none" spc="0" baseline="0">
                <a:solidFill>
                  <a:srgbClr val="0010DF"/>
                </a:solidFill>
                <a:uFillTx/>
                <a:latin typeface="黑体" pitchFamily="49"/>
                <a:ea typeface="黑体" pitchFamily="49"/>
                <a:cs typeface="黑体" pitchFamily="49"/>
              </a:rPr>
              <a:t>手绘也是可以的，</a:t>
            </a:r>
            <a:r>
              <a:rPr lang="zh-CN" sz="1800" b="0" i="0" u="none" strike="noStrike" kern="1200" cap="none" spc="0" baseline="0">
                <a:solidFill>
                  <a:srgbClr val="000000"/>
                </a:solidFill>
                <a:uFillTx/>
                <a:latin typeface="黑体" pitchFamily="49"/>
                <a:ea typeface="黑体" pitchFamily="49"/>
                <a:cs typeface="黑体" pitchFamily="49"/>
              </a:rPr>
              <a:t>制图工具和黑色墨水绘制，线条应当均匀清晰，足够深，不得着色和涂改，不得使用工程蓝图</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附图是为直观的表达发明包含的内容，</a:t>
            </a:r>
            <a:r>
              <a:rPr lang="zh-CN" sz="1800" b="0" i="0" u="none" strike="noStrike" kern="1200" cap="none" spc="0" baseline="0">
                <a:solidFill>
                  <a:srgbClr val="0010DF"/>
                </a:solidFill>
                <a:uFillTx/>
                <a:latin typeface="黑体" pitchFamily="49"/>
                <a:ea typeface="黑体" pitchFamily="49"/>
                <a:cs typeface="黑体" pitchFamily="49"/>
              </a:rPr>
              <a:t>以爆炸图、轴测图、剖视图、装配图为宜。</a:t>
            </a:r>
            <a:r>
              <a:rPr lang="zh-CN" sz="1800" b="0" i="0" u="none" strike="noStrike" kern="1200" cap="none" spc="0" baseline="0">
                <a:solidFill>
                  <a:srgbClr val="000000"/>
                </a:solidFill>
                <a:uFillTx/>
                <a:latin typeface="黑体" pitchFamily="49"/>
                <a:ea typeface="黑体" pitchFamily="49"/>
                <a:cs typeface="黑体" pitchFamily="49"/>
              </a:rPr>
              <a:t>不建议使用零件图</a:t>
            </a:r>
          </a:p>
        </p:txBody>
      </p:sp>
      <p:pic>
        <p:nvPicPr>
          <p:cNvPr id="4" name="图片 2">
            <a:extLst>
              <a:ext uri="{FF2B5EF4-FFF2-40B4-BE49-F238E27FC236}">
                <a16:creationId xmlns:a16="http://schemas.microsoft.com/office/drawing/2014/main" id="{42494DF2-132D-7AA7-B357-FD475A777F8F}"/>
              </a:ext>
            </a:extLst>
          </p:cNvPr>
          <p:cNvPicPr>
            <a:picLocks noChangeAspect="1"/>
          </p:cNvPicPr>
          <p:nvPr/>
        </p:nvPicPr>
        <p:blipFill>
          <a:blip r:embed="rId2"/>
          <a:stretch>
            <a:fillRect/>
          </a:stretch>
        </p:blipFill>
        <p:spPr>
          <a:xfrm>
            <a:off x="5468624" y="701673"/>
            <a:ext cx="3920489" cy="2654932"/>
          </a:xfrm>
          <a:prstGeom prst="rect">
            <a:avLst/>
          </a:prstGeom>
          <a:noFill/>
          <a:ln cap="flat">
            <a:noFill/>
          </a:ln>
        </p:spPr>
      </p:pic>
      <p:pic>
        <p:nvPicPr>
          <p:cNvPr id="5" name="图片 8">
            <a:extLst>
              <a:ext uri="{FF2B5EF4-FFF2-40B4-BE49-F238E27FC236}">
                <a16:creationId xmlns:a16="http://schemas.microsoft.com/office/drawing/2014/main" id="{015301CC-158B-0C96-E658-236341EEB729}"/>
              </a:ext>
            </a:extLst>
          </p:cNvPr>
          <p:cNvPicPr>
            <a:picLocks noChangeAspect="1"/>
          </p:cNvPicPr>
          <p:nvPr/>
        </p:nvPicPr>
        <p:blipFill>
          <a:blip r:embed="rId3"/>
          <a:stretch>
            <a:fillRect/>
          </a:stretch>
        </p:blipFill>
        <p:spPr>
          <a:xfrm>
            <a:off x="5325108" y="3654427"/>
            <a:ext cx="3060377" cy="2181228"/>
          </a:xfrm>
          <a:prstGeom prst="rect">
            <a:avLst/>
          </a:prstGeom>
          <a:noFill/>
          <a:ln cap="flat">
            <a:noFill/>
          </a:ln>
        </p:spPr>
      </p:pic>
      <p:pic>
        <p:nvPicPr>
          <p:cNvPr id="6" name="图片 9">
            <a:extLst>
              <a:ext uri="{FF2B5EF4-FFF2-40B4-BE49-F238E27FC236}">
                <a16:creationId xmlns:a16="http://schemas.microsoft.com/office/drawing/2014/main" id="{18E58C75-9A1F-37B3-34CF-01C943FC2DB6}"/>
              </a:ext>
            </a:extLst>
          </p:cNvPr>
          <p:cNvPicPr>
            <a:picLocks noChangeAspect="1"/>
          </p:cNvPicPr>
          <p:nvPr/>
        </p:nvPicPr>
        <p:blipFill>
          <a:blip r:embed="rId4"/>
          <a:stretch>
            <a:fillRect/>
          </a:stretch>
        </p:blipFill>
        <p:spPr>
          <a:xfrm>
            <a:off x="8600444" y="3654427"/>
            <a:ext cx="3400425" cy="2181228"/>
          </a:xfrm>
          <a:prstGeom prst="rect">
            <a:avLst/>
          </a:prstGeom>
          <a:noFill/>
          <a:ln cap="flat">
            <a:noFill/>
          </a:ln>
        </p:spPr>
      </p:pic>
      <p:sp>
        <p:nvSpPr>
          <p:cNvPr id="7" name="流程图: 过程 183">
            <a:extLst>
              <a:ext uri="{FF2B5EF4-FFF2-40B4-BE49-F238E27FC236}">
                <a16:creationId xmlns:a16="http://schemas.microsoft.com/office/drawing/2014/main" id="{68FB91E0-DF27-6BE3-FA11-23C292077180}"/>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4">
            <a:extLst>
              <a:ext uri="{FF2B5EF4-FFF2-40B4-BE49-F238E27FC236}">
                <a16:creationId xmlns:a16="http://schemas.microsoft.com/office/drawing/2014/main" id="{CCB59232-B625-9795-6CAF-BC0D2261BCA4}"/>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加工</a:t>
            </a:r>
          </a:p>
        </p:txBody>
      </p:sp>
      <p:sp>
        <p:nvSpPr>
          <p:cNvPr id="9" name="矩形 5">
            <a:extLst>
              <a:ext uri="{FF2B5EF4-FFF2-40B4-BE49-F238E27FC236}">
                <a16:creationId xmlns:a16="http://schemas.microsoft.com/office/drawing/2014/main" id="{F9E3EE37-1242-BCA4-1B00-AE10E6C0F455}"/>
              </a:ext>
            </a:extLst>
          </p:cNvPr>
          <p:cNvSpPr/>
          <p:nvPr/>
        </p:nvSpPr>
        <p:spPr>
          <a:xfrm>
            <a:off x="1982474" y="6522716"/>
            <a:ext cx="820417" cy="245745"/>
          </a:xfrm>
          <a:prstGeom prst="rect">
            <a:avLst/>
          </a:prstGeom>
          <a:solidFill>
            <a:srgbClr val="00B0F0"/>
          </a:solidFill>
          <a:ln w="12701" cap="flat">
            <a:solidFill>
              <a:srgbClr val="ED7D31"/>
            </a:solidFill>
            <a:custDash>
              <a:ds d="300000" sp="300000"/>
              <a:ds d="100000" sp="300000"/>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a:t>
            </a:r>
            <a:r>
              <a:rPr lang="zh-CN" sz="1600" b="0" i="0" u="none" strike="noStrike" kern="1200" cap="none" spc="0" baseline="0">
                <a:solidFill>
                  <a:srgbClr val="000000"/>
                </a:solidFill>
                <a:uFillTx/>
                <a:latin typeface="黑体" pitchFamily="49"/>
                <a:ea typeface="黑体" pitchFamily="49"/>
                <a:cs typeface="黑体" pitchFamily="49"/>
              </a:rPr>
              <a:t>要求</a:t>
            </a:r>
          </a:p>
        </p:txBody>
      </p:sp>
      <p:sp>
        <p:nvSpPr>
          <p:cNvPr id="10" name="矩形 3">
            <a:extLst>
              <a:ext uri="{FF2B5EF4-FFF2-40B4-BE49-F238E27FC236}">
                <a16:creationId xmlns:a16="http://schemas.microsoft.com/office/drawing/2014/main" id="{D10C51B1-2A2A-BAC2-D13C-C107AC963197}"/>
              </a:ext>
            </a:extLst>
          </p:cNvPr>
          <p:cNvSpPr/>
          <p:nvPr/>
        </p:nvSpPr>
        <p:spPr>
          <a:xfrm>
            <a:off x="2802892"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绘制</a:t>
            </a:r>
          </a:p>
        </p:txBody>
      </p:sp>
      <p:sp>
        <p:nvSpPr>
          <p:cNvPr id="11" name="矩形 7">
            <a:extLst>
              <a:ext uri="{FF2B5EF4-FFF2-40B4-BE49-F238E27FC236}">
                <a16:creationId xmlns:a16="http://schemas.microsoft.com/office/drawing/2014/main" id="{131B5C65-0F30-356A-C0A7-FC4AAEC0FC6C}"/>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培训</a:t>
            </a:r>
          </a:p>
        </p:txBody>
      </p:sp>
      <p:sp>
        <p:nvSpPr>
          <p:cNvPr id="12" name="矩形 10">
            <a:extLst>
              <a:ext uri="{FF2B5EF4-FFF2-40B4-BE49-F238E27FC236}">
                <a16:creationId xmlns:a16="http://schemas.microsoft.com/office/drawing/2014/main" id="{7555E898-2493-31A3-91D0-7522A8B6086D}"/>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制作</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22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26C7B95-CB33-FE43-4888-9191EF3F72B0}"/>
              </a:ext>
            </a:extLst>
          </p:cNvPr>
          <p:cNvPicPr>
            <a:picLocks noChangeAspect="1"/>
          </p:cNvPicPr>
          <p:nvPr/>
        </p:nvPicPr>
        <p:blipFill>
          <a:blip r:embed="rId3"/>
          <a:stretch>
            <a:fillRect/>
          </a:stretch>
        </p:blipFill>
        <p:spPr>
          <a:xfrm>
            <a:off x="4114169" y="805184"/>
            <a:ext cx="7669530" cy="4791712"/>
          </a:xfrm>
          <a:prstGeom prst="rect">
            <a:avLst/>
          </a:prstGeom>
          <a:noFill/>
          <a:ln cap="flat">
            <a:noFill/>
          </a:ln>
        </p:spPr>
      </p:pic>
      <p:sp>
        <p:nvSpPr>
          <p:cNvPr id="3" name="文本框 2">
            <a:extLst>
              <a:ext uri="{FF2B5EF4-FFF2-40B4-BE49-F238E27FC236}">
                <a16:creationId xmlns:a16="http://schemas.microsoft.com/office/drawing/2014/main" id="{609C13DC-7122-AAAE-F08B-531DFB6D4344}"/>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专利附图</a:t>
            </a:r>
          </a:p>
        </p:txBody>
      </p:sp>
      <p:sp>
        <p:nvSpPr>
          <p:cNvPr id="4" name="文本框 5">
            <a:extLst>
              <a:ext uri="{FF2B5EF4-FFF2-40B4-BE49-F238E27FC236}">
                <a16:creationId xmlns:a16="http://schemas.microsoft.com/office/drawing/2014/main" id="{0017434D-7713-BA22-E1B2-29F0E7216E97}"/>
              </a:ext>
            </a:extLst>
          </p:cNvPr>
          <p:cNvSpPr txBox="1"/>
          <p:nvPr/>
        </p:nvSpPr>
        <p:spPr>
          <a:xfrm>
            <a:off x="1305562" y="1921511"/>
            <a:ext cx="1122682"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
              </a:rPr>
              <a:t>流程图</a:t>
            </a:r>
          </a:p>
        </p:txBody>
      </p:sp>
      <p:pic>
        <p:nvPicPr>
          <p:cNvPr id="5" name="图片 7" descr="src=http___gss0.baidu.com_7LsWdDW5_xN3otqbppnN2DJv_doc_pic_item_f7246b600c338744e3fe2055590fd9f9d72aa0db.jpg&amp;refer=http___gss0.baidu">
            <a:extLst>
              <a:ext uri="{FF2B5EF4-FFF2-40B4-BE49-F238E27FC236}">
                <a16:creationId xmlns:a16="http://schemas.microsoft.com/office/drawing/2014/main" id="{90B24652-4058-3FDF-03AE-21814C424B8B}"/>
              </a:ext>
            </a:extLst>
          </p:cNvPr>
          <p:cNvPicPr>
            <a:picLocks noChangeAspect="1"/>
          </p:cNvPicPr>
          <p:nvPr/>
        </p:nvPicPr>
        <p:blipFill>
          <a:blip r:embed="rId4"/>
          <a:stretch>
            <a:fillRect/>
          </a:stretch>
        </p:blipFill>
        <p:spPr>
          <a:xfrm>
            <a:off x="890909" y="2654932"/>
            <a:ext cx="2519684" cy="2704466"/>
          </a:xfrm>
          <a:prstGeom prst="rect">
            <a:avLst/>
          </a:prstGeom>
          <a:noFill/>
          <a:ln cap="flat">
            <a:noFill/>
          </a:ln>
        </p:spPr>
      </p:pic>
      <p:pic>
        <p:nvPicPr>
          <p:cNvPr id="6" name="图片 3" descr="src=http___www.tianfudcmotor.com_uploadfile_image_20190509_20190509113655_674550238.png&amp;refer=http___www.tianfudcmotor">
            <a:extLst>
              <a:ext uri="{FF2B5EF4-FFF2-40B4-BE49-F238E27FC236}">
                <a16:creationId xmlns:a16="http://schemas.microsoft.com/office/drawing/2014/main" id="{BDFDA641-2DF7-10A3-2013-ED5B90566166}"/>
              </a:ext>
            </a:extLst>
          </p:cNvPr>
          <p:cNvPicPr>
            <a:picLocks noChangeAspect="1"/>
          </p:cNvPicPr>
          <p:nvPr/>
        </p:nvPicPr>
        <p:blipFill>
          <a:blip r:embed="rId5"/>
          <a:stretch>
            <a:fillRect/>
          </a:stretch>
        </p:blipFill>
        <p:spPr>
          <a:xfrm>
            <a:off x="3826507" y="3136263"/>
            <a:ext cx="3573776" cy="2223134"/>
          </a:xfrm>
          <a:prstGeom prst="rect">
            <a:avLst/>
          </a:prstGeom>
          <a:noFill/>
          <a:ln cap="flat">
            <a:noFill/>
          </a:ln>
        </p:spPr>
      </p:pic>
      <p:sp>
        <p:nvSpPr>
          <p:cNvPr id="7" name="文本框 6">
            <a:extLst>
              <a:ext uri="{FF2B5EF4-FFF2-40B4-BE49-F238E27FC236}">
                <a16:creationId xmlns:a16="http://schemas.microsoft.com/office/drawing/2014/main" id="{3844B3A7-4D3F-819C-1044-16D89FBB34C5}"/>
              </a:ext>
            </a:extLst>
          </p:cNvPr>
          <p:cNvSpPr txBox="1"/>
          <p:nvPr/>
        </p:nvSpPr>
        <p:spPr>
          <a:xfrm>
            <a:off x="5534662" y="1921511"/>
            <a:ext cx="1122682"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
              </a:rPr>
              <a:t>爆炸图</a:t>
            </a:r>
          </a:p>
        </p:txBody>
      </p:sp>
      <p:pic>
        <p:nvPicPr>
          <p:cNvPr id="8" name="图片 9" descr="u=1296043104,3629416619&amp;fm=26&amp;gp=0">
            <a:extLst>
              <a:ext uri="{FF2B5EF4-FFF2-40B4-BE49-F238E27FC236}">
                <a16:creationId xmlns:a16="http://schemas.microsoft.com/office/drawing/2014/main" id="{314E608E-D431-E8F2-BE4C-50B5B38BA2B8}"/>
              </a:ext>
            </a:extLst>
          </p:cNvPr>
          <p:cNvPicPr>
            <a:picLocks noChangeAspect="1"/>
          </p:cNvPicPr>
          <p:nvPr/>
        </p:nvPicPr>
        <p:blipFill>
          <a:blip r:embed="rId6"/>
          <a:stretch>
            <a:fillRect/>
          </a:stretch>
        </p:blipFill>
        <p:spPr>
          <a:xfrm>
            <a:off x="7988939" y="2727326"/>
            <a:ext cx="3265166" cy="2632072"/>
          </a:xfrm>
          <a:prstGeom prst="rect">
            <a:avLst/>
          </a:prstGeom>
          <a:noFill/>
          <a:ln cap="flat">
            <a:noFill/>
          </a:ln>
        </p:spPr>
      </p:pic>
      <p:sp>
        <p:nvSpPr>
          <p:cNvPr id="9" name="文本框 10">
            <a:extLst>
              <a:ext uri="{FF2B5EF4-FFF2-40B4-BE49-F238E27FC236}">
                <a16:creationId xmlns:a16="http://schemas.microsoft.com/office/drawing/2014/main" id="{7C5C49D2-D93C-8D81-A5FC-214082795829}"/>
              </a:ext>
            </a:extLst>
          </p:cNvPr>
          <p:cNvSpPr txBox="1"/>
          <p:nvPr/>
        </p:nvSpPr>
        <p:spPr>
          <a:xfrm>
            <a:off x="9349740" y="1921511"/>
            <a:ext cx="1122682"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
              </a:rPr>
              <a:t>装配图</a:t>
            </a:r>
          </a:p>
        </p:txBody>
      </p:sp>
      <p:sp>
        <p:nvSpPr>
          <p:cNvPr id="10" name="文本框 4">
            <a:extLst>
              <a:ext uri="{FF2B5EF4-FFF2-40B4-BE49-F238E27FC236}">
                <a16:creationId xmlns:a16="http://schemas.microsoft.com/office/drawing/2014/main" id="{A63BA0B1-CBE4-3D27-5F63-E2D49109C3C8}"/>
              </a:ext>
            </a:extLst>
          </p:cNvPr>
          <p:cNvSpPr txBox="1"/>
          <p:nvPr/>
        </p:nvSpPr>
        <p:spPr>
          <a:xfrm>
            <a:off x="1127756" y="5434334"/>
            <a:ext cx="1478283" cy="92201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10DF"/>
                </a:solidFill>
                <a:uFillTx/>
                <a:latin typeface="黑体" pitchFamily="49"/>
                <a:ea typeface="黑体" pitchFamily="49"/>
                <a:cs typeface="黑体" pitchFamily="49"/>
              </a:rPr>
              <a:t>Visio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10DF"/>
                </a:solidFill>
                <a:uFillTx/>
                <a:latin typeface="黑体" pitchFamily="49"/>
                <a:ea typeface="黑体" pitchFamily="49"/>
                <a:cs typeface="黑体" pitchFamily="49"/>
              </a:rPr>
              <a:t>思维导图</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p:txBody>
      </p:sp>
      <p:sp>
        <p:nvSpPr>
          <p:cNvPr id="11" name="流程图: 过程 183">
            <a:extLst>
              <a:ext uri="{FF2B5EF4-FFF2-40B4-BE49-F238E27FC236}">
                <a16:creationId xmlns:a16="http://schemas.microsoft.com/office/drawing/2014/main" id="{331755F5-5A86-8FC8-3E66-79769BC0E3C8}"/>
              </a:ext>
            </a:extLst>
          </p:cNvPr>
          <p:cNvSpPr/>
          <p:nvPr/>
        </p:nvSpPr>
        <p:spPr>
          <a:xfrm>
            <a:off x="284478" y="6380482"/>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2" name="矩形 8">
            <a:extLst>
              <a:ext uri="{FF2B5EF4-FFF2-40B4-BE49-F238E27FC236}">
                <a16:creationId xmlns:a16="http://schemas.microsoft.com/office/drawing/2014/main" id="{7753B55D-36E6-2740-B201-79013A043C13}"/>
              </a:ext>
            </a:extLst>
          </p:cNvPr>
          <p:cNvSpPr/>
          <p:nvPr/>
        </p:nvSpPr>
        <p:spPr>
          <a:xfrm>
            <a:off x="1162046"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加工</a:t>
            </a:r>
          </a:p>
        </p:txBody>
      </p:sp>
      <p:sp>
        <p:nvSpPr>
          <p:cNvPr id="13" name="矩形 11">
            <a:extLst>
              <a:ext uri="{FF2B5EF4-FFF2-40B4-BE49-F238E27FC236}">
                <a16:creationId xmlns:a16="http://schemas.microsoft.com/office/drawing/2014/main" id="{9888CB40-AC19-628D-BDA0-5E11527B5F54}"/>
              </a:ext>
            </a:extLst>
          </p:cNvPr>
          <p:cNvSpPr/>
          <p:nvPr/>
        </p:nvSpPr>
        <p:spPr>
          <a:xfrm>
            <a:off x="1982474" y="6522716"/>
            <a:ext cx="820417" cy="245745"/>
          </a:xfrm>
          <a:prstGeom prst="rect">
            <a:avLst/>
          </a:prstGeom>
          <a:solidFill>
            <a:srgbClr val="000000">
              <a:alpha val="0"/>
            </a:srgbClr>
          </a:solidFill>
          <a:ln w="12701" cap="flat">
            <a:solidFill>
              <a:srgbClr val="ED7D31"/>
            </a:solidFill>
            <a:custDash>
              <a:ds d="300000" sp="300000"/>
              <a:ds d="100000" sp="300000"/>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a:t>
            </a:r>
            <a:r>
              <a:rPr lang="zh-CN" sz="1600" b="0" i="0" u="none" strike="noStrike" kern="1200" cap="none" spc="0" baseline="0">
                <a:solidFill>
                  <a:srgbClr val="000000"/>
                </a:solidFill>
                <a:uFillTx/>
                <a:latin typeface="黑体" pitchFamily="49"/>
                <a:ea typeface="黑体" pitchFamily="49"/>
                <a:cs typeface="黑体" pitchFamily="49"/>
              </a:rPr>
              <a:t>要求</a:t>
            </a:r>
          </a:p>
        </p:txBody>
      </p:sp>
      <p:sp>
        <p:nvSpPr>
          <p:cNvPr id="14" name="矩形 12">
            <a:extLst>
              <a:ext uri="{FF2B5EF4-FFF2-40B4-BE49-F238E27FC236}">
                <a16:creationId xmlns:a16="http://schemas.microsoft.com/office/drawing/2014/main" id="{45EF8D29-643C-DBB3-9FE8-E79C4E46CDD9}"/>
              </a:ext>
            </a:extLst>
          </p:cNvPr>
          <p:cNvSpPr/>
          <p:nvPr/>
        </p:nvSpPr>
        <p:spPr>
          <a:xfrm>
            <a:off x="2802892" y="6522716"/>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绘制</a:t>
            </a:r>
          </a:p>
        </p:txBody>
      </p:sp>
      <p:sp>
        <p:nvSpPr>
          <p:cNvPr id="15" name="矩形 13">
            <a:extLst>
              <a:ext uri="{FF2B5EF4-FFF2-40B4-BE49-F238E27FC236}">
                <a16:creationId xmlns:a16="http://schemas.microsoft.com/office/drawing/2014/main" id="{17BBFF42-B309-86CC-AE68-966FF5A98C38}"/>
              </a:ext>
            </a:extLst>
          </p:cNvPr>
          <p:cNvSpPr/>
          <p:nvPr/>
        </p:nvSpPr>
        <p:spPr>
          <a:xfrm>
            <a:off x="3623310"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培训</a:t>
            </a:r>
          </a:p>
        </p:txBody>
      </p:sp>
      <p:sp>
        <p:nvSpPr>
          <p:cNvPr id="16" name="矩形 14">
            <a:extLst>
              <a:ext uri="{FF2B5EF4-FFF2-40B4-BE49-F238E27FC236}">
                <a16:creationId xmlns:a16="http://schemas.microsoft.com/office/drawing/2014/main" id="{F9E78192-C8F6-55F3-E2E3-BCD1C89FAFA4}"/>
              </a:ext>
            </a:extLst>
          </p:cNvPr>
          <p:cNvSpPr/>
          <p:nvPr/>
        </p:nvSpPr>
        <p:spPr>
          <a:xfrm>
            <a:off x="341628" y="6522716"/>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制作</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230">
    <p:spTree>
      <p:nvGrpSpPr>
        <p:cNvPr id="1" name=""/>
        <p:cNvGrpSpPr/>
        <p:nvPr/>
      </p:nvGrpSpPr>
      <p:grpSpPr>
        <a:xfrm>
          <a:off x="0" y="0"/>
          <a:ext cx="0" cy="0"/>
          <a:chOff x="0" y="0"/>
          <a:chExt cx="0" cy="0"/>
        </a:xfrm>
      </p:grpSpPr>
      <p:sp>
        <p:nvSpPr>
          <p:cNvPr id="2" name="流程图: 过程 31">
            <a:extLst>
              <a:ext uri="{FF2B5EF4-FFF2-40B4-BE49-F238E27FC236}">
                <a16:creationId xmlns:a16="http://schemas.microsoft.com/office/drawing/2014/main" id="{A4B26237-2D71-CE2F-2259-9555F313261A}"/>
              </a:ext>
            </a:extLst>
          </p:cNvPr>
          <p:cNvSpPr/>
          <p:nvPr/>
        </p:nvSpPr>
        <p:spPr>
          <a:xfrm>
            <a:off x="1271" y="3811904"/>
            <a:ext cx="12190725" cy="3046094"/>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F7FAFD"/>
              </a:gs>
              <a:gs pos="100000">
                <a:srgbClr val="B5D2EC"/>
              </a:gs>
            </a:gsLst>
            <a:lin ang="5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3" name="椭圆 1">
            <a:extLst>
              <a:ext uri="{FF2B5EF4-FFF2-40B4-BE49-F238E27FC236}">
                <a16:creationId xmlns:a16="http://schemas.microsoft.com/office/drawing/2014/main" id="{EC3CDFA4-50C4-648C-3ACE-F17D3C57BCF1}"/>
              </a:ext>
            </a:extLst>
          </p:cNvPr>
          <p:cNvSpPr/>
          <p:nvPr/>
        </p:nvSpPr>
        <p:spPr>
          <a:xfrm>
            <a:off x="11305449" y="831774"/>
            <a:ext cx="869658" cy="86965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598" dir="7200205"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4" name="椭圆 5">
            <a:extLst>
              <a:ext uri="{FF2B5EF4-FFF2-40B4-BE49-F238E27FC236}">
                <a16:creationId xmlns:a16="http://schemas.microsoft.com/office/drawing/2014/main" id="{07B5311B-EAA1-D30D-B74A-02C2AA1EECA3}"/>
              </a:ext>
            </a:extLst>
          </p:cNvPr>
          <p:cNvSpPr/>
          <p:nvPr/>
        </p:nvSpPr>
        <p:spPr>
          <a:xfrm>
            <a:off x="9747348" y="1027282"/>
            <a:ext cx="302456" cy="3024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5" name="椭圆 2">
            <a:extLst>
              <a:ext uri="{FF2B5EF4-FFF2-40B4-BE49-F238E27FC236}">
                <a16:creationId xmlns:a16="http://schemas.microsoft.com/office/drawing/2014/main" id="{08FFB798-036E-F9D0-5F86-930524BD5997}"/>
              </a:ext>
            </a:extLst>
          </p:cNvPr>
          <p:cNvSpPr/>
          <p:nvPr/>
        </p:nvSpPr>
        <p:spPr>
          <a:xfrm>
            <a:off x="10494495" y="1027282"/>
            <a:ext cx="572359" cy="57235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6" name="椭圆 3">
            <a:extLst>
              <a:ext uri="{FF2B5EF4-FFF2-40B4-BE49-F238E27FC236}">
                <a16:creationId xmlns:a16="http://schemas.microsoft.com/office/drawing/2014/main" id="{741715F8-DC44-D3DA-76ED-23085BC1E19B}"/>
              </a:ext>
            </a:extLst>
          </p:cNvPr>
          <p:cNvSpPr/>
          <p:nvPr/>
        </p:nvSpPr>
        <p:spPr>
          <a:xfrm>
            <a:off x="10128735" y="2035737"/>
            <a:ext cx="422032" cy="4220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黑体" pitchFamily="49"/>
              <a:ea typeface="黑体" pitchFamily="49"/>
              <a:cs typeface=""/>
            </a:endParaRPr>
          </a:p>
        </p:txBody>
      </p:sp>
      <p:sp>
        <p:nvSpPr>
          <p:cNvPr id="7" name="椭圆 4">
            <a:extLst>
              <a:ext uri="{FF2B5EF4-FFF2-40B4-BE49-F238E27FC236}">
                <a16:creationId xmlns:a16="http://schemas.microsoft.com/office/drawing/2014/main" id="{9BDF4540-FA8F-3A25-75CE-7DC8DF69875F}"/>
              </a:ext>
            </a:extLst>
          </p:cNvPr>
          <p:cNvSpPr/>
          <p:nvPr/>
        </p:nvSpPr>
        <p:spPr>
          <a:xfrm>
            <a:off x="9083384" y="1641841"/>
            <a:ext cx="302456" cy="3024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黑体" pitchFamily="49"/>
              <a:ea typeface="黑体" pitchFamily="49"/>
              <a:cs typeface=""/>
            </a:endParaRPr>
          </a:p>
        </p:txBody>
      </p:sp>
      <p:sp>
        <p:nvSpPr>
          <p:cNvPr id="8" name="椭圆 6">
            <a:extLst>
              <a:ext uri="{FF2B5EF4-FFF2-40B4-BE49-F238E27FC236}">
                <a16:creationId xmlns:a16="http://schemas.microsoft.com/office/drawing/2014/main" id="{49103B6A-F7A9-91BD-A435-76CCE22209E1}"/>
              </a:ext>
            </a:extLst>
          </p:cNvPr>
          <p:cNvSpPr/>
          <p:nvPr/>
        </p:nvSpPr>
        <p:spPr>
          <a:xfrm>
            <a:off x="11118975" y="1944297"/>
            <a:ext cx="390933" cy="39093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椭圆 7">
            <a:extLst>
              <a:ext uri="{FF2B5EF4-FFF2-40B4-BE49-F238E27FC236}">
                <a16:creationId xmlns:a16="http://schemas.microsoft.com/office/drawing/2014/main" id="{BBCE83AF-CD91-EC3E-E7E1-518CF8712A02}"/>
              </a:ext>
            </a:extLst>
          </p:cNvPr>
          <p:cNvSpPr/>
          <p:nvPr/>
        </p:nvSpPr>
        <p:spPr>
          <a:xfrm>
            <a:off x="-190496" y="5924836"/>
            <a:ext cx="1098258" cy="109825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0" name="椭圆 8">
            <a:extLst>
              <a:ext uri="{FF2B5EF4-FFF2-40B4-BE49-F238E27FC236}">
                <a16:creationId xmlns:a16="http://schemas.microsoft.com/office/drawing/2014/main" id="{225A8894-751F-9F05-B945-ADA435AE4057}"/>
              </a:ext>
            </a:extLst>
          </p:cNvPr>
          <p:cNvSpPr/>
          <p:nvPr/>
        </p:nvSpPr>
        <p:spPr>
          <a:xfrm>
            <a:off x="2184401" y="4749795"/>
            <a:ext cx="622294" cy="6222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1" name="椭圆 9">
            <a:extLst>
              <a:ext uri="{FF2B5EF4-FFF2-40B4-BE49-F238E27FC236}">
                <a16:creationId xmlns:a16="http://schemas.microsoft.com/office/drawing/2014/main" id="{8D3E2C84-7B62-C1EC-D323-50085DE4559A}"/>
              </a:ext>
            </a:extLst>
          </p:cNvPr>
          <p:cNvSpPr/>
          <p:nvPr/>
        </p:nvSpPr>
        <p:spPr>
          <a:xfrm>
            <a:off x="2428874" y="5924836"/>
            <a:ext cx="847731" cy="84773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2" name="椭圆 10">
            <a:extLst>
              <a:ext uri="{FF2B5EF4-FFF2-40B4-BE49-F238E27FC236}">
                <a16:creationId xmlns:a16="http://schemas.microsoft.com/office/drawing/2014/main" id="{AE8297B5-D624-1263-AD4D-106DAF50CCB1}"/>
              </a:ext>
            </a:extLst>
          </p:cNvPr>
          <p:cNvSpPr/>
          <p:nvPr/>
        </p:nvSpPr>
        <p:spPr>
          <a:xfrm>
            <a:off x="690564" y="5569738"/>
            <a:ext cx="1288261" cy="12882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3" name="椭圆 11">
            <a:extLst>
              <a:ext uri="{FF2B5EF4-FFF2-40B4-BE49-F238E27FC236}">
                <a16:creationId xmlns:a16="http://schemas.microsoft.com/office/drawing/2014/main" id="{24B9D2D4-5555-C91D-7A9E-3C495F98E3FB}"/>
              </a:ext>
            </a:extLst>
          </p:cNvPr>
          <p:cNvSpPr/>
          <p:nvPr/>
        </p:nvSpPr>
        <p:spPr>
          <a:xfrm>
            <a:off x="284158" y="5093491"/>
            <a:ext cx="622294" cy="6222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4" name="椭圆 12">
            <a:extLst>
              <a:ext uri="{FF2B5EF4-FFF2-40B4-BE49-F238E27FC236}">
                <a16:creationId xmlns:a16="http://schemas.microsoft.com/office/drawing/2014/main" id="{195B66A2-35AF-5C8D-9BA4-4CA24EEC7EE4}"/>
              </a:ext>
            </a:extLst>
          </p:cNvPr>
          <p:cNvSpPr/>
          <p:nvPr/>
        </p:nvSpPr>
        <p:spPr>
          <a:xfrm>
            <a:off x="292854" y="4279894"/>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5" name="椭圆 13">
            <a:extLst>
              <a:ext uri="{FF2B5EF4-FFF2-40B4-BE49-F238E27FC236}">
                <a16:creationId xmlns:a16="http://schemas.microsoft.com/office/drawing/2014/main" id="{87D364D4-7B95-8F96-3D37-96ECFC85A45C}"/>
              </a:ext>
            </a:extLst>
          </p:cNvPr>
          <p:cNvSpPr/>
          <p:nvPr/>
        </p:nvSpPr>
        <p:spPr>
          <a:xfrm>
            <a:off x="2082198" y="4482498"/>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6" name="椭圆 14">
            <a:extLst>
              <a:ext uri="{FF2B5EF4-FFF2-40B4-BE49-F238E27FC236}">
                <a16:creationId xmlns:a16="http://schemas.microsoft.com/office/drawing/2014/main" id="{2439EAF5-4AF3-3520-4CCF-14DF271CB0FB}"/>
              </a:ext>
            </a:extLst>
          </p:cNvPr>
          <p:cNvSpPr/>
          <p:nvPr/>
        </p:nvSpPr>
        <p:spPr>
          <a:xfrm>
            <a:off x="1238829" y="5302441"/>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7" name="椭圆 15">
            <a:extLst>
              <a:ext uri="{FF2B5EF4-FFF2-40B4-BE49-F238E27FC236}">
                <a16:creationId xmlns:a16="http://schemas.microsoft.com/office/drawing/2014/main" id="{85977D17-A05F-CF4C-75E9-FB2101EAD41B}"/>
              </a:ext>
            </a:extLst>
          </p:cNvPr>
          <p:cNvSpPr/>
          <p:nvPr/>
        </p:nvSpPr>
        <p:spPr>
          <a:xfrm>
            <a:off x="2067120" y="5404643"/>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238DED"/>
              </a:gs>
              <a:gs pos="100000">
                <a:srgbClr val="18478F"/>
              </a:gs>
            </a:gsLst>
            <a:lin ang="84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8" name="椭圆 16">
            <a:extLst>
              <a:ext uri="{FF2B5EF4-FFF2-40B4-BE49-F238E27FC236}">
                <a16:creationId xmlns:a16="http://schemas.microsoft.com/office/drawing/2014/main" id="{11768B73-7E9D-4430-2EB7-63D26D439AA6}"/>
              </a:ext>
            </a:extLst>
          </p:cNvPr>
          <p:cNvSpPr/>
          <p:nvPr/>
        </p:nvSpPr>
        <p:spPr>
          <a:xfrm>
            <a:off x="3227777" y="5609039"/>
            <a:ext cx="204395" cy="2043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FFFFFF"/>
              </a:gs>
              <a:gs pos="100000">
                <a:srgbClr val="D4D2D3"/>
              </a:gs>
            </a:gsLst>
            <a:lin ang="72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9" name="文本框 17">
            <a:extLst>
              <a:ext uri="{FF2B5EF4-FFF2-40B4-BE49-F238E27FC236}">
                <a16:creationId xmlns:a16="http://schemas.microsoft.com/office/drawing/2014/main" id="{112F2639-2C44-24B2-C9E5-60A2AF8DE365}"/>
              </a:ext>
            </a:extLst>
          </p:cNvPr>
          <p:cNvSpPr txBox="1"/>
          <p:nvPr/>
        </p:nvSpPr>
        <p:spPr>
          <a:xfrm>
            <a:off x="3521711" y="3049231"/>
            <a:ext cx="5148584" cy="1106808"/>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5000" b="0" i="0" u="none" strike="noStrike" kern="1200" cap="none" spc="0" baseline="0">
                <a:solidFill>
                  <a:srgbClr val="404040"/>
                </a:solidFill>
                <a:uFillTx/>
                <a:latin typeface="黑体" pitchFamily="49"/>
                <a:ea typeface="黑体" pitchFamily="49"/>
                <a:cs typeface=""/>
              </a:rPr>
              <a:t>机械制图基础</a:t>
            </a:r>
            <a:r>
              <a:rPr lang="en-US" sz="5000" b="0" i="0" u="none" strike="noStrike" kern="1200" cap="none" spc="0" baseline="0">
                <a:solidFill>
                  <a:srgbClr val="404040"/>
                </a:solidFill>
                <a:uFillTx/>
                <a:latin typeface="黑体" pitchFamily="49"/>
                <a:ea typeface="黑体" pitchFamily="49"/>
                <a:cs typeface=""/>
              </a:rPr>
              <a:t>-</a:t>
            </a:r>
            <a:r>
              <a:rPr lang="zh-CN" sz="6600" b="0" i="0" u="none" strike="noStrike" kern="1200" cap="none" spc="0" baseline="0">
                <a:solidFill>
                  <a:srgbClr val="0010DF"/>
                </a:solidFill>
                <a:uFillTx/>
                <a:latin typeface="黑体" pitchFamily="49"/>
                <a:ea typeface="黑体" pitchFamily="49"/>
                <a:cs typeface=""/>
              </a:rPr>
              <a:t>完</a:t>
            </a:r>
          </a:p>
        </p:txBody>
      </p:sp>
      <p:sp>
        <p:nvSpPr>
          <p:cNvPr id="20" name="文本框 19">
            <a:extLst>
              <a:ext uri="{FF2B5EF4-FFF2-40B4-BE49-F238E27FC236}">
                <a16:creationId xmlns:a16="http://schemas.microsoft.com/office/drawing/2014/main" id="{8E07A1D3-EB97-442F-36C3-E75DEC535F00}"/>
              </a:ext>
            </a:extLst>
          </p:cNvPr>
          <p:cNvSpPr txBox="1"/>
          <p:nvPr/>
        </p:nvSpPr>
        <p:spPr>
          <a:xfrm>
            <a:off x="4977829" y="2375647"/>
            <a:ext cx="2236512" cy="707882"/>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4000" b="0" i="0" u="none" strike="noStrike" kern="1200" cap="none" spc="0" baseline="0">
                <a:solidFill>
                  <a:srgbClr val="18478F"/>
                </a:solidFill>
                <a:uFillTx/>
                <a:latin typeface="黑体" pitchFamily="49"/>
                <a:ea typeface="黑体" pitchFamily="49"/>
                <a:cs typeface=""/>
              </a:rPr>
              <a:t>制造中心</a:t>
            </a:r>
            <a:endParaRPr lang="en-US" sz="4000" b="0" i="0" u="none" strike="noStrike" kern="1200" cap="none" spc="0" baseline="0">
              <a:solidFill>
                <a:srgbClr val="18478F"/>
              </a:solidFill>
              <a:uFillTx/>
              <a:latin typeface="黑体" pitchFamily="49"/>
              <a:ea typeface="黑体" pitchFamily="49"/>
              <a:cs typeface=""/>
            </a:endParaRPr>
          </a:p>
        </p:txBody>
      </p:sp>
      <p:grpSp>
        <p:nvGrpSpPr>
          <p:cNvPr id="21" name="组合 20">
            <a:extLst>
              <a:ext uri="{FF2B5EF4-FFF2-40B4-BE49-F238E27FC236}">
                <a16:creationId xmlns:a16="http://schemas.microsoft.com/office/drawing/2014/main" id="{B7202D06-73E7-A2DC-E6A9-4A5146599150}"/>
              </a:ext>
            </a:extLst>
          </p:cNvPr>
          <p:cNvGrpSpPr/>
          <p:nvPr/>
        </p:nvGrpSpPr>
        <p:grpSpPr>
          <a:xfrm>
            <a:off x="4654424" y="4718861"/>
            <a:ext cx="1667736" cy="276971"/>
            <a:chOff x="4654424" y="4718861"/>
            <a:chExt cx="1667736" cy="276971"/>
          </a:xfrm>
        </p:grpSpPr>
        <p:grpSp>
          <p:nvGrpSpPr>
            <p:cNvPr id="22" name="组合 21">
              <a:extLst>
                <a:ext uri="{FF2B5EF4-FFF2-40B4-BE49-F238E27FC236}">
                  <a16:creationId xmlns:a16="http://schemas.microsoft.com/office/drawing/2014/main" id="{00A3DFE4-D149-6D90-B7A3-5B4B37FF81CD}"/>
                </a:ext>
              </a:extLst>
            </p:cNvPr>
            <p:cNvGrpSpPr/>
            <p:nvPr/>
          </p:nvGrpSpPr>
          <p:grpSpPr>
            <a:xfrm>
              <a:off x="4654424" y="4718861"/>
              <a:ext cx="276971" cy="276971"/>
              <a:chOff x="4654424" y="4718861"/>
              <a:chExt cx="276971" cy="276971"/>
            </a:xfrm>
          </p:grpSpPr>
          <p:sp>
            <p:nvSpPr>
              <p:cNvPr id="23" name="圆角矩形 2">
                <a:extLst>
                  <a:ext uri="{FF2B5EF4-FFF2-40B4-BE49-F238E27FC236}">
                    <a16:creationId xmlns:a16="http://schemas.microsoft.com/office/drawing/2014/main" id="{7C561CD8-7912-6E14-8CE8-BBD25ECEB7B8}"/>
                  </a:ext>
                </a:extLst>
              </p:cNvPr>
              <p:cNvSpPr/>
              <p:nvPr/>
            </p:nvSpPr>
            <p:spPr>
              <a:xfrm>
                <a:off x="4654424" y="4718861"/>
                <a:ext cx="276971" cy="2769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18478F"/>
                  </a:gs>
                  <a:gs pos="100000">
                    <a:srgbClr val="238DED"/>
                  </a:gs>
                </a:gsLst>
                <a:lin ang="180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黑体" pitchFamily="49"/>
                  <a:ea typeface="黑体" pitchFamily="49"/>
                  <a:cs typeface=""/>
                </a:endParaRPr>
              </a:p>
            </p:txBody>
          </p:sp>
          <p:sp>
            <p:nvSpPr>
              <p:cNvPr id="24" name="student-graduation-cap-shape_52041">
                <a:extLst>
                  <a:ext uri="{FF2B5EF4-FFF2-40B4-BE49-F238E27FC236}">
                    <a16:creationId xmlns:a16="http://schemas.microsoft.com/office/drawing/2014/main" id="{E35D2FD9-33AF-7E53-FE3A-EF690BCA1BEE}"/>
                  </a:ext>
                </a:extLst>
              </p:cNvPr>
              <p:cNvSpPr/>
              <p:nvPr/>
            </p:nvSpPr>
            <p:spPr>
              <a:xfrm>
                <a:off x="4732742" y="4783482"/>
                <a:ext cx="114501" cy="137918"/>
              </a:xfrm>
              <a:custGeom>
                <a:avLst/>
                <a:gdLst>
                  <a:gd name="f0" fmla="val 10800000"/>
                  <a:gd name="f1" fmla="val 5400000"/>
                  <a:gd name="f2" fmla="val 180"/>
                  <a:gd name="f3" fmla="val w"/>
                  <a:gd name="f4" fmla="val h"/>
                  <a:gd name="f5" fmla="val 0"/>
                  <a:gd name="f6" fmla="val 279400"/>
                  <a:gd name="f7" fmla="val 336550"/>
                  <a:gd name="f8" fmla="val 56671"/>
                  <a:gd name="f9" fmla="val 192087"/>
                  <a:gd name="f10" fmla="val 224047"/>
                  <a:gd name="f11" fmla="val 254360"/>
                  <a:gd name="f12" fmla="val 217269"/>
                  <a:gd name="f13" fmla="val 247752"/>
                  <a:gd name="f14" fmla="val 176602"/>
                  <a:gd name="f15" fmla="val 158151"/>
                  <a:gd name="f16" fmla="val 245101"/>
                  <a:gd name="f17" fmla="val 242450"/>
                  <a:gd name="f18" fmla="val 154197"/>
                  <a:gd name="f19" fmla="val 239800"/>
                  <a:gd name="f20" fmla="val 151562"/>
                  <a:gd name="f21" fmla="val 167377"/>
                  <a:gd name="f22" fmla="val 213293"/>
                  <a:gd name="f23" fmla="val 211967"/>
                  <a:gd name="f24" fmla="val 210642"/>
                  <a:gd name="f25" fmla="val 209317"/>
                  <a:gd name="f26" fmla="val 166059"/>
                  <a:gd name="f27" fmla="val 207991"/>
                  <a:gd name="f28" fmla="val 164741"/>
                  <a:gd name="f29" fmla="val 163423"/>
                  <a:gd name="f30" fmla="val 121249"/>
                  <a:gd name="f31" fmla="val 119931"/>
                  <a:gd name="f32" fmla="val 118613"/>
                  <a:gd name="f33" fmla="val 117296"/>
                  <a:gd name="f34" fmla="val 134429"/>
                  <a:gd name="f35" fmla="val 130475"/>
                  <a:gd name="f36" fmla="val 127839"/>
                  <a:gd name="f37" fmla="val 126521"/>
                  <a:gd name="f38" fmla="val 110706"/>
                  <a:gd name="f39" fmla="val 25040"/>
                  <a:gd name="f40" fmla="val 138907"/>
                  <a:gd name="f41" fmla="val 183183"/>
                  <a:gd name="f42" fmla="val 219076"/>
                  <a:gd name="f43" fmla="val 35893"/>
                  <a:gd name="f44" fmla="val 80169"/>
                  <a:gd name="f45" fmla="val 124445"/>
                  <a:gd name="f46" fmla="val 160338"/>
                  <a:gd name="f47" fmla="val 94631"/>
                  <a:gd name="f48" fmla="val 58738"/>
                  <a:gd name="f49" fmla="+- 0 0 -90"/>
                  <a:gd name="f50" fmla="*/ f3 1 279400"/>
                  <a:gd name="f51" fmla="*/ f4 1 336550"/>
                  <a:gd name="f52" fmla="val f5"/>
                  <a:gd name="f53" fmla="val f6"/>
                  <a:gd name="f54" fmla="val f7"/>
                  <a:gd name="f55" fmla="*/ f49 f0 1"/>
                  <a:gd name="f56" fmla="+- f54 0 f52"/>
                  <a:gd name="f57" fmla="+- f53 0 f52"/>
                  <a:gd name="f58" fmla="*/ f55 1 f2"/>
                  <a:gd name="f59" fmla="*/ f57 1 279400"/>
                  <a:gd name="f60" fmla="*/ f56 1 336550"/>
                  <a:gd name="f61" fmla="*/ 56671 f57 1"/>
                  <a:gd name="f62" fmla="*/ 192087 f56 1"/>
                  <a:gd name="f63" fmla="*/ 224047 f57 1"/>
                  <a:gd name="f64" fmla="*/ 279400 f57 1"/>
                  <a:gd name="f65" fmla="*/ 247752 f56 1"/>
                  <a:gd name="f66" fmla="*/ 336550 f56 1"/>
                  <a:gd name="f67" fmla="*/ 176602 f57 1"/>
                  <a:gd name="f68" fmla="*/ 158151 f57 1"/>
                  <a:gd name="f69" fmla="*/ 245101 f56 1"/>
                  <a:gd name="f70" fmla="*/ 151562 f57 1"/>
                  <a:gd name="f71" fmla="*/ 239800 f56 1"/>
                  <a:gd name="f72" fmla="*/ 167377 f57 1"/>
                  <a:gd name="f73" fmla="*/ 213293 f56 1"/>
                  <a:gd name="f74" fmla="*/ 209317 f56 1"/>
                  <a:gd name="f75" fmla="*/ 163423 f57 1"/>
                  <a:gd name="f76" fmla="*/ 207991 f56 1"/>
                  <a:gd name="f77" fmla="*/ 121249 f57 1"/>
                  <a:gd name="f78" fmla="*/ 118613 f57 1"/>
                  <a:gd name="f79" fmla="*/ 134429 f57 1"/>
                  <a:gd name="f80" fmla="*/ 126521 f57 1"/>
                  <a:gd name="f81" fmla="*/ 110706 f57 1"/>
                  <a:gd name="f82" fmla="*/ 0 f57 1"/>
                  <a:gd name="f83" fmla="*/ 138907 f57 1"/>
                  <a:gd name="f84" fmla="*/ 0 f56 1"/>
                  <a:gd name="f85" fmla="*/ 219076 f57 1"/>
                  <a:gd name="f86" fmla="*/ 80169 f56 1"/>
                  <a:gd name="f87" fmla="*/ 160338 f56 1"/>
                  <a:gd name="f88" fmla="*/ 58738 f57 1"/>
                  <a:gd name="f89" fmla="+- f58 0 f1"/>
                  <a:gd name="f90" fmla="*/ f61 1 279400"/>
                  <a:gd name="f91" fmla="*/ f62 1 336550"/>
                  <a:gd name="f92" fmla="*/ f63 1 279400"/>
                  <a:gd name="f93" fmla="*/ f64 1 279400"/>
                  <a:gd name="f94" fmla="*/ f65 1 336550"/>
                  <a:gd name="f95" fmla="*/ f66 1 336550"/>
                  <a:gd name="f96" fmla="*/ f67 1 279400"/>
                  <a:gd name="f97" fmla="*/ f68 1 279400"/>
                  <a:gd name="f98" fmla="*/ f69 1 336550"/>
                  <a:gd name="f99" fmla="*/ f70 1 279400"/>
                  <a:gd name="f100" fmla="*/ f71 1 336550"/>
                  <a:gd name="f101" fmla="*/ f72 1 279400"/>
                  <a:gd name="f102" fmla="*/ f73 1 336550"/>
                  <a:gd name="f103" fmla="*/ f74 1 336550"/>
                  <a:gd name="f104" fmla="*/ f75 1 279400"/>
                  <a:gd name="f105" fmla="*/ f76 1 336550"/>
                  <a:gd name="f106" fmla="*/ f77 1 279400"/>
                  <a:gd name="f107" fmla="*/ f78 1 279400"/>
                  <a:gd name="f108" fmla="*/ f79 1 279400"/>
                  <a:gd name="f109" fmla="*/ f80 1 279400"/>
                  <a:gd name="f110" fmla="*/ f81 1 279400"/>
                  <a:gd name="f111" fmla="*/ f82 1 279400"/>
                  <a:gd name="f112" fmla="*/ f83 1 279400"/>
                  <a:gd name="f113" fmla="*/ f84 1 336550"/>
                  <a:gd name="f114" fmla="*/ f85 1 279400"/>
                  <a:gd name="f115" fmla="*/ f86 1 336550"/>
                  <a:gd name="f116" fmla="*/ f87 1 336550"/>
                  <a:gd name="f117" fmla="*/ f88 1 279400"/>
                  <a:gd name="f118" fmla="*/ f52 1 f59"/>
                  <a:gd name="f119" fmla="*/ f53 1 f59"/>
                  <a:gd name="f120" fmla="*/ f52 1 f60"/>
                  <a:gd name="f121" fmla="*/ f54 1 f60"/>
                  <a:gd name="f122" fmla="*/ f90 1 f59"/>
                  <a:gd name="f123" fmla="*/ f91 1 f60"/>
                  <a:gd name="f124" fmla="*/ f92 1 f59"/>
                  <a:gd name="f125" fmla="*/ f93 1 f59"/>
                  <a:gd name="f126" fmla="*/ f94 1 f60"/>
                  <a:gd name="f127" fmla="*/ f95 1 f60"/>
                  <a:gd name="f128" fmla="*/ f96 1 f59"/>
                  <a:gd name="f129" fmla="*/ f97 1 f59"/>
                  <a:gd name="f130" fmla="*/ f98 1 f60"/>
                  <a:gd name="f131" fmla="*/ f99 1 f59"/>
                  <a:gd name="f132" fmla="*/ f100 1 f60"/>
                  <a:gd name="f133" fmla="*/ f101 1 f59"/>
                  <a:gd name="f134" fmla="*/ f102 1 f60"/>
                  <a:gd name="f135" fmla="*/ f103 1 f60"/>
                  <a:gd name="f136" fmla="*/ f104 1 f59"/>
                  <a:gd name="f137" fmla="*/ f105 1 f60"/>
                  <a:gd name="f138" fmla="*/ f106 1 f59"/>
                  <a:gd name="f139" fmla="*/ f107 1 f59"/>
                  <a:gd name="f140" fmla="*/ f108 1 f59"/>
                  <a:gd name="f141" fmla="*/ f109 1 f59"/>
                  <a:gd name="f142" fmla="*/ f110 1 f59"/>
                  <a:gd name="f143" fmla="*/ f111 1 f59"/>
                  <a:gd name="f144" fmla="*/ f112 1 f59"/>
                  <a:gd name="f145" fmla="*/ f113 1 f60"/>
                  <a:gd name="f146" fmla="*/ f114 1 f59"/>
                  <a:gd name="f147" fmla="*/ f115 1 f60"/>
                  <a:gd name="f148" fmla="*/ f116 1 f60"/>
                  <a:gd name="f149" fmla="*/ f117 1 f59"/>
                  <a:gd name="f150" fmla="*/ f118 f50 1"/>
                  <a:gd name="f151" fmla="*/ f119 f50 1"/>
                  <a:gd name="f152" fmla="*/ f121 f51 1"/>
                  <a:gd name="f153" fmla="*/ f120 f51 1"/>
                  <a:gd name="f154" fmla="*/ f122 f50 1"/>
                  <a:gd name="f155" fmla="*/ f123 f51 1"/>
                  <a:gd name="f156" fmla="*/ f124 f50 1"/>
                  <a:gd name="f157" fmla="*/ f125 f50 1"/>
                  <a:gd name="f158" fmla="*/ f126 f51 1"/>
                  <a:gd name="f159" fmla="*/ f127 f51 1"/>
                  <a:gd name="f160" fmla="*/ f128 f50 1"/>
                  <a:gd name="f161" fmla="*/ f129 f50 1"/>
                  <a:gd name="f162" fmla="*/ f130 f51 1"/>
                  <a:gd name="f163" fmla="*/ f131 f50 1"/>
                  <a:gd name="f164" fmla="*/ f132 f51 1"/>
                  <a:gd name="f165" fmla="*/ f133 f50 1"/>
                  <a:gd name="f166" fmla="*/ f134 f51 1"/>
                  <a:gd name="f167" fmla="*/ f135 f51 1"/>
                  <a:gd name="f168" fmla="*/ f136 f50 1"/>
                  <a:gd name="f169" fmla="*/ f137 f51 1"/>
                  <a:gd name="f170" fmla="*/ f138 f50 1"/>
                  <a:gd name="f171" fmla="*/ f139 f50 1"/>
                  <a:gd name="f172" fmla="*/ f140 f50 1"/>
                  <a:gd name="f173" fmla="*/ f141 f50 1"/>
                  <a:gd name="f174" fmla="*/ f142 f50 1"/>
                  <a:gd name="f175" fmla="*/ f143 f50 1"/>
                  <a:gd name="f176" fmla="*/ f144 f50 1"/>
                  <a:gd name="f177" fmla="*/ f145 f51 1"/>
                  <a:gd name="f178" fmla="*/ f146 f50 1"/>
                  <a:gd name="f179" fmla="*/ f147 f51 1"/>
                  <a:gd name="f180" fmla="*/ f148 f51 1"/>
                  <a:gd name="f181" fmla="*/ f149 f50 1"/>
                </a:gdLst>
                <a:ahLst/>
                <a:cxnLst>
                  <a:cxn ang="3cd4">
                    <a:pos x="hc" y="t"/>
                  </a:cxn>
                  <a:cxn ang="0">
                    <a:pos x="r" y="vc"/>
                  </a:cxn>
                  <a:cxn ang="cd4">
                    <a:pos x="hc" y="b"/>
                  </a:cxn>
                  <a:cxn ang="cd2">
                    <a:pos x="l" y="vc"/>
                  </a:cxn>
                  <a:cxn ang="f89">
                    <a:pos x="f154" y="f155"/>
                  </a:cxn>
                  <a:cxn ang="f89">
                    <a:pos x="f156" y="f155"/>
                  </a:cxn>
                  <a:cxn ang="f89">
                    <a:pos x="f157" y="f158"/>
                  </a:cxn>
                  <a:cxn ang="f89">
                    <a:pos x="f157" y="f159"/>
                  </a:cxn>
                  <a:cxn ang="f89">
                    <a:pos x="f160" y="f159"/>
                  </a:cxn>
                  <a:cxn ang="f89">
                    <a:pos x="f161" y="f162"/>
                  </a:cxn>
                  <a:cxn ang="f89">
                    <a:pos x="f163" y="f164"/>
                  </a:cxn>
                  <a:cxn ang="f89">
                    <a:pos x="f165" y="f166"/>
                  </a:cxn>
                  <a:cxn ang="f89">
                    <a:pos x="f165" y="f167"/>
                  </a:cxn>
                  <a:cxn ang="f89">
                    <a:pos x="f168" y="f169"/>
                  </a:cxn>
                  <a:cxn ang="f89">
                    <a:pos x="f170" y="f169"/>
                  </a:cxn>
                  <a:cxn ang="f89">
                    <a:pos x="f171" y="f167"/>
                  </a:cxn>
                  <a:cxn ang="f89">
                    <a:pos x="f171" y="f166"/>
                  </a:cxn>
                  <a:cxn ang="f89">
                    <a:pos x="f172" y="f164"/>
                  </a:cxn>
                  <a:cxn ang="f89">
                    <a:pos x="f173" y="f162"/>
                  </a:cxn>
                  <a:cxn ang="f89">
                    <a:pos x="f174" y="f159"/>
                  </a:cxn>
                  <a:cxn ang="f89">
                    <a:pos x="f175" y="f159"/>
                  </a:cxn>
                  <a:cxn ang="f89">
                    <a:pos x="f175" y="f158"/>
                  </a:cxn>
                  <a:cxn ang="f89">
                    <a:pos x="f154" y="f155"/>
                  </a:cxn>
                  <a:cxn ang="f89">
                    <a:pos x="f176" y="f177"/>
                  </a:cxn>
                  <a:cxn ang="f89">
                    <a:pos x="f178" y="f179"/>
                  </a:cxn>
                  <a:cxn ang="f89">
                    <a:pos x="f176" y="f180"/>
                  </a:cxn>
                  <a:cxn ang="f89">
                    <a:pos x="f181" y="f179"/>
                  </a:cxn>
                  <a:cxn ang="f89">
                    <a:pos x="f176" y="f177"/>
                  </a:cxn>
                </a:cxnLst>
                <a:rect l="f150" t="f153" r="f151" b="f152"/>
                <a:pathLst>
                  <a:path w="279400" h="336550">
                    <a:moveTo>
                      <a:pt x="f8" y="f9"/>
                    </a:moveTo>
                    <a:cubicBezTo>
                      <a:pt x="f8" y="f9"/>
                      <a:pt x="f8" y="f9"/>
                      <a:pt x="f10" y="f9"/>
                    </a:cubicBezTo>
                    <a:cubicBezTo>
                      <a:pt x="f11" y="f9"/>
                      <a:pt x="f6" y="f12"/>
                      <a:pt x="f6" y="f13"/>
                    </a:cubicBezTo>
                    <a:cubicBezTo>
                      <a:pt x="f6" y="f13"/>
                      <a:pt x="f6" y="f13"/>
                      <a:pt x="f6" y="f7"/>
                    </a:cubicBezTo>
                    <a:cubicBezTo>
                      <a:pt x="f6" y="f7"/>
                      <a:pt x="f6" y="f7"/>
                      <a:pt x="f14" y="f7"/>
                    </a:cubicBezTo>
                    <a:cubicBezTo>
                      <a:pt x="f14" y="f7"/>
                      <a:pt x="f14" y="f7"/>
                      <a:pt x="f15" y="f16"/>
                    </a:cubicBezTo>
                    <a:cubicBezTo>
                      <a:pt x="f15" y="f17"/>
                      <a:pt x="f18" y="f19"/>
                      <a:pt x="f20" y="f19"/>
                    </a:cubicBezTo>
                    <a:cubicBezTo>
                      <a:pt x="f20" y="f19"/>
                      <a:pt x="f20" y="f19"/>
                      <a:pt x="f21" y="f22"/>
                    </a:cubicBezTo>
                    <a:cubicBezTo>
                      <a:pt x="f21" y="f23"/>
                      <a:pt x="f21" y="f24"/>
                      <a:pt x="f21" y="f25"/>
                    </a:cubicBezTo>
                    <a:cubicBezTo>
                      <a:pt x="f26" y="f27"/>
                      <a:pt x="f28" y="f27"/>
                      <a:pt x="f29" y="f27"/>
                    </a:cubicBezTo>
                    <a:cubicBezTo>
                      <a:pt x="f29" y="f27"/>
                      <a:pt x="f29" y="f27"/>
                      <a:pt x="f30" y="f27"/>
                    </a:cubicBezTo>
                    <a:cubicBezTo>
                      <a:pt x="f31" y="f27"/>
                      <a:pt x="f32" y="f27"/>
                      <a:pt x="f32" y="f25"/>
                    </a:cubicBezTo>
                    <a:cubicBezTo>
                      <a:pt x="f33" y="f24"/>
                      <a:pt x="f33" y="f23"/>
                      <a:pt x="f32" y="f22"/>
                    </a:cubicBezTo>
                    <a:cubicBezTo>
                      <a:pt x="f32" y="f22"/>
                      <a:pt x="f32" y="f22"/>
                      <a:pt x="f34" y="f19"/>
                    </a:cubicBezTo>
                    <a:cubicBezTo>
                      <a:pt x="f35" y="f19"/>
                      <a:pt x="f36" y="f17"/>
                      <a:pt x="f37" y="f16"/>
                    </a:cubicBezTo>
                    <a:cubicBezTo>
                      <a:pt x="f37" y="f16"/>
                      <a:pt x="f37" y="f16"/>
                      <a:pt x="f38" y="f7"/>
                    </a:cubicBezTo>
                    <a:cubicBezTo>
                      <a:pt x="f38" y="f7"/>
                      <a:pt x="f38" y="f7"/>
                      <a:pt x="f5" y="f7"/>
                    </a:cubicBezTo>
                    <a:cubicBezTo>
                      <a:pt x="f5" y="f7"/>
                      <a:pt x="f5" y="f7"/>
                      <a:pt x="f5" y="f13"/>
                    </a:cubicBezTo>
                    <a:cubicBezTo>
                      <a:pt x="f5" y="f12"/>
                      <a:pt x="f39" y="f9"/>
                      <a:pt x="f8" y="f9"/>
                    </a:cubicBezTo>
                    <a:close/>
                    <a:moveTo>
                      <a:pt x="f40" y="f5"/>
                    </a:moveTo>
                    <a:cubicBezTo>
                      <a:pt x="f41" y="f5"/>
                      <a:pt x="f42" y="f43"/>
                      <a:pt x="f42" y="f44"/>
                    </a:cubicBezTo>
                    <a:cubicBezTo>
                      <a:pt x="f42" y="f45"/>
                      <a:pt x="f41" y="f46"/>
                      <a:pt x="f40" y="f46"/>
                    </a:cubicBezTo>
                    <a:cubicBezTo>
                      <a:pt x="f47" y="f46"/>
                      <a:pt x="f48" y="f45"/>
                      <a:pt x="f48" y="f44"/>
                    </a:cubicBezTo>
                    <a:cubicBezTo>
                      <a:pt x="f48" y="f43"/>
                      <a:pt x="f47" y="f5"/>
                      <a:pt x="f40"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黑体" pitchFamily="49"/>
                  <a:ea typeface="黑体" pitchFamily="49"/>
                  <a:cs typeface=""/>
                </a:endParaRPr>
              </a:p>
            </p:txBody>
          </p:sp>
        </p:grpSp>
        <p:sp>
          <p:nvSpPr>
            <p:cNvPr id="25" name="文本框 22">
              <a:extLst>
                <a:ext uri="{FF2B5EF4-FFF2-40B4-BE49-F238E27FC236}">
                  <a16:creationId xmlns:a16="http://schemas.microsoft.com/office/drawing/2014/main" id="{B3AB3484-78E7-F2C2-6F99-8D87E92D1C47}"/>
                </a:ext>
              </a:extLst>
            </p:cNvPr>
            <p:cNvSpPr txBox="1"/>
            <p:nvPr/>
          </p:nvSpPr>
          <p:spPr>
            <a:xfrm>
              <a:off x="4929484" y="4729944"/>
              <a:ext cx="1392676"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100" b="0" i="0" u="none" strike="noStrike" kern="1200" cap="none" spc="0" baseline="0" dirty="0">
                  <a:solidFill>
                    <a:srgbClr val="404040"/>
                  </a:solidFill>
                  <a:uFillTx/>
                  <a:latin typeface="黑体" pitchFamily="49"/>
                  <a:ea typeface="黑体" pitchFamily="49"/>
                  <a:cs typeface=""/>
                </a:rPr>
                <a:t>讲解：刘桂武</a:t>
              </a:r>
              <a:endParaRPr lang="en-US" sz="1100" b="0" i="0" u="none" strike="noStrike" kern="1200" cap="none" spc="0" baseline="0" dirty="0">
                <a:solidFill>
                  <a:srgbClr val="404040"/>
                </a:solidFill>
                <a:uFillTx/>
                <a:latin typeface="黑体" pitchFamily="49"/>
                <a:ea typeface="黑体" pitchFamily="49"/>
                <a:cs typeface=""/>
              </a:endParaRPr>
            </a:p>
          </p:txBody>
        </p:sp>
      </p:grpSp>
      <p:grpSp>
        <p:nvGrpSpPr>
          <p:cNvPr id="26" name="组合 25">
            <a:extLst>
              <a:ext uri="{FF2B5EF4-FFF2-40B4-BE49-F238E27FC236}">
                <a16:creationId xmlns:a16="http://schemas.microsoft.com/office/drawing/2014/main" id="{CDFBC652-EFB9-1F92-12F5-F2AB33EC381B}"/>
              </a:ext>
            </a:extLst>
          </p:cNvPr>
          <p:cNvGrpSpPr/>
          <p:nvPr/>
        </p:nvGrpSpPr>
        <p:grpSpPr>
          <a:xfrm>
            <a:off x="6395843" y="4718861"/>
            <a:ext cx="2019973" cy="281452"/>
            <a:chOff x="6395843" y="4718861"/>
            <a:chExt cx="2019973" cy="281452"/>
          </a:xfrm>
        </p:grpSpPr>
        <p:grpSp>
          <p:nvGrpSpPr>
            <p:cNvPr id="27" name="组合 26">
              <a:extLst>
                <a:ext uri="{FF2B5EF4-FFF2-40B4-BE49-F238E27FC236}">
                  <a16:creationId xmlns:a16="http://schemas.microsoft.com/office/drawing/2014/main" id="{989251DE-B4A4-EAEC-8336-448DDE10F21B}"/>
                </a:ext>
              </a:extLst>
            </p:cNvPr>
            <p:cNvGrpSpPr/>
            <p:nvPr/>
          </p:nvGrpSpPr>
          <p:grpSpPr>
            <a:xfrm>
              <a:off x="6395843" y="4718861"/>
              <a:ext cx="276971" cy="276971"/>
              <a:chOff x="6395843" y="4718861"/>
              <a:chExt cx="276971" cy="276971"/>
            </a:xfrm>
          </p:grpSpPr>
          <p:sp>
            <p:nvSpPr>
              <p:cNvPr id="28" name="圆角矩形 2">
                <a:extLst>
                  <a:ext uri="{FF2B5EF4-FFF2-40B4-BE49-F238E27FC236}">
                    <a16:creationId xmlns:a16="http://schemas.microsoft.com/office/drawing/2014/main" id="{A9278035-21AE-E153-27D8-9DCFA87AABCB}"/>
                  </a:ext>
                </a:extLst>
              </p:cNvPr>
              <p:cNvSpPr/>
              <p:nvPr/>
            </p:nvSpPr>
            <p:spPr>
              <a:xfrm>
                <a:off x="6395843" y="4718861"/>
                <a:ext cx="276971" cy="2769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18478F"/>
                  </a:gs>
                  <a:gs pos="100000">
                    <a:srgbClr val="238DED"/>
                  </a:gs>
                </a:gsLst>
                <a:lin ang="16800000"/>
              </a:gradFill>
              <a:ln cap="flat">
                <a:noFill/>
                <a:prstDash val="solid"/>
              </a:ln>
              <a:effectLst>
                <a:outerShdw dist="101603" dir="8100000" algn="tl">
                  <a:srgbClr val="000000">
                    <a:alpha val="3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黑体" pitchFamily="49"/>
                  <a:ea typeface="黑体" pitchFamily="49"/>
                  <a:cs typeface=""/>
                </a:endParaRPr>
              </a:p>
            </p:txBody>
          </p:sp>
          <p:sp>
            <p:nvSpPr>
              <p:cNvPr id="29" name="student-graduation-cap-shape_52041">
                <a:extLst>
                  <a:ext uri="{FF2B5EF4-FFF2-40B4-BE49-F238E27FC236}">
                    <a16:creationId xmlns:a16="http://schemas.microsoft.com/office/drawing/2014/main" id="{D0E61487-AE29-711F-F691-80672567F283}"/>
                  </a:ext>
                </a:extLst>
              </p:cNvPr>
              <p:cNvSpPr/>
              <p:nvPr/>
            </p:nvSpPr>
            <p:spPr>
              <a:xfrm>
                <a:off x="6465758" y="4788703"/>
                <a:ext cx="133365" cy="137918"/>
              </a:xfrm>
              <a:custGeom>
                <a:avLst/>
                <a:gdLst>
                  <a:gd name="f0" fmla="val 10800000"/>
                  <a:gd name="f1" fmla="val 5400000"/>
                  <a:gd name="f2" fmla="val 180"/>
                  <a:gd name="f3" fmla="val w"/>
                  <a:gd name="f4" fmla="val h"/>
                  <a:gd name="f5" fmla="val 0"/>
                  <a:gd name="f6" fmla="val 325438"/>
                  <a:gd name="f7" fmla="val 336550"/>
                  <a:gd name="f8" fmla="val 233363"/>
                  <a:gd name="f9" fmla="val 249238"/>
                  <a:gd name="f10" fmla="val 279401"/>
                  <a:gd name="f11" fmla="val 290513"/>
                  <a:gd name="f12" fmla="val 171450"/>
                  <a:gd name="f13" fmla="val 217488"/>
                  <a:gd name="f14" fmla="val 107950"/>
                  <a:gd name="f15" fmla="val 155575"/>
                  <a:gd name="f16" fmla="val 46038"/>
                  <a:gd name="f17" fmla="val 93663"/>
                  <a:gd name="f18" fmla="val 195263"/>
                  <a:gd name="f19" fmla="val 234951"/>
                  <a:gd name="f20" fmla="val 139700"/>
                  <a:gd name="f21" fmla="val 180975"/>
                  <a:gd name="f22" fmla="val 49167"/>
                  <a:gd name="f23" fmla="val 38100"/>
                  <a:gd name="f24" fmla="val 35963"/>
                  <a:gd name="f25" fmla="val 25400"/>
                  <a:gd name="f26" fmla="val 48613"/>
                  <a:gd name="f27" fmla="val 61753"/>
                  <a:gd name="f28" fmla="val 289085"/>
                  <a:gd name="f29" fmla="val 302226"/>
                  <a:gd name="f30" fmla="val 312738"/>
                  <a:gd name="f31" fmla="val 276271"/>
                  <a:gd name="f32" fmla="val 289475"/>
                  <a:gd name="f33" fmla="val 300038"/>
                  <a:gd name="f34" fmla="val 269669"/>
                  <a:gd name="f35" fmla="val 63067"/>
                  <a:gd name="f36" fmla="val 273631"/>
                  <a:gd name="f37" fmla="val 65695"/>
                  <a:gd name="f38" fmla="val 70951"/>
                  <a:gd name="f39" fmla="val 74894"/>
                  <a:gd name="f40" fmla="val 84092"/>
                  <a:gd name="f41" fmla="val 268349"/>
                  <a:gd name="f42" fmla="val 90662"/>
                  <a:gd name="f43" fmla="val 260427"/>
                  <a:gd name="f44" fmla="val 251184"/>
                  <a:gd name="f45" fmla="val 244582"/>
                  <a:gd name="f46" fmla="val 245903"/>
                  <a:gd name="f47" fmla="val 249864"/>
                  <a:gd name="f48" fmla="val 231379"/>
                  <a:gd name="f49" fmla="val 234019"/>
                  <a:gd name="f50" fmla="val 236660"/>
                  <a:gd name="f51" fmla="val 230058"/>
                  <a:gd name="f52" fmla="val 220816"/>
                  <a:gd name="f53" fmla="val 212893"/>
                  <a:gd name="f54" fmla="val 204971"/>
                  <a:gd name="f55" fmla="val 207612"/>
                  <a:gd name="f56" fmla="val 210253"/>
                  <a:gd name="f57" fmla="val 191767"/>
                  <a:gd name="f58" fmla="val 195728"/>
                  <a:gd name="f59" fmla="val 198369"/>
                  <a:gd name="f60" fmla="val 190447"/>
                  <a:gd name="f61" fmla="val 182525"/>
                  <a:gd name="f62" fmla="val 173282"/>
                  <a:gd name="f63" fmla="val 166680"/>
                  <a:gd name="f64" fmla="val 168001"/>
                  <a:gd name="f65" fmla="val 171962"/>
                  <a:gd name="f66" fmla="val 153476"/>
                  <a:gd name="f67" fmla="val 157438"/>
                  <a:gd name="f68" fmla="val 158758"/>
                  <a:gd name="f69" fmla="val 152156"/>
                  <a:gd name="f70" fmla="val 142913"/>
                  <a:gd name="f71" fmla="val 134991"/>
                  <a:gd name="f72" fmla="val 127069"/>
                  <a:gd name="f73" fmla="val 129710"/>
                  <a:gd name="f74" fmla="val 133671"/>
                  <a:gd name="f75" fmla="val 115186"/>
                  <a:gd name="f76" fmla="val 117826"/>
                  <a:gd name="f77" fmla="val 120467"/>
                  <a:gd name="f78" fmla="val 112545"/>
                  <a:gd name="f79" fmla="val 104623"/>
                  <a:gd name="f80" fmla="val 95380"/>
                  <a:gd name="f81" fmla="val 88778"/>
                  <a:gd name="f82" fmla="val 91419"/>
                  <a:gd name="f83" fmla="val 94060"/>
                  <a:gd name="f84" fmla="val 75574"/>
                  <a:gd name="f85" fmla="val 79535"/>
                  <a:gd name="f86" fmla="val 80856"/>
                  <a:gd name="f87" fmla="val 74254"/>
                  <a:gd name="f88" fmla="val 65011"/>
                  <a:gd name="f89" fmla="val 57089"/>
                  <a:gd name="f90" fmla="val 51808"/>
                  <a:gd name="f91" fmla="val 55769"/>
                  <a:gd name="f92" fmla="val 65315"/>
                  <a:gd name="f93" fmla="val 4763"/>
                  <a:gd name="f94" fmla="val 63047"/>
                  <a:gd name="f95" fmla="val 61913"/>
                  <a:gd name="f96" fmla="val 7437"/>
                  <a:gd name="f97" fmla="val 10110"/>
                  <a:gd name="f98" fmla="val 75616"/>
                  <a:gd name="f99" fmla="val 79626"/>
                  <a:gd name="f100" fmla="val 80963"/>
                  <a:gd name="f101" fmla="val 68717"/>
                  <a:gd name="f102" fmla="val 69851"/>
                  <a:gd name="f103" fmla="val 104776"/>
                  <a:gd name="f104" fmla="val 102394"/>
                  <a:gd name="f105" fmla="val 100013"/>
                  <a:gd name="f106" fmla="val 107157"/>
                  <a:gd name="f107" fmla="val 109538"/>
                  <a:gd name="f108" fmla="val 142876"/>
                  <a:gd name="f109" fmla="val 140494"/>
                  <a:gd name="f110" fmla="val 138113"/>
                  <a:gd name="f111" fmla="val 145257"/>
                  <a:gd name="f112" fmla="val 147638"/>
                  <a:gd name="f113" fmla="val 182563"/>
                  <a:gd name="f114" fmla="val 180181"/>
                  <a:gd name="f115" fmla="val 177800"/>
                  <a:gd name="f116" fmla="val 184944"/>
                  <a:gd name="f117" fmla="val 187325"/>
                  <a:gd name="f118" fmla="val 220663"/>
                  <a:gd name="f119" fmla="val 218281"/>
                  <a:gd name="f120" fmla="val 215900"/>
                  <a:gd name="f121" fmla="val 223044"/>
                  <a:gd name="f122" fmla="val 225425"/>
                  <a:gd name="f123" fmla="val 260124"/>
                  <a:gd name="f124" fmla="val 256722"/>
                  <a:gd name="f125" fmla="val 255588"/>
                  <a:gd name="f126" fmla="val 262392"/>
                  <a:gd name="f127" fmla="val 263526"/>
                  <a:gd name="f128" fmla="val 64823"/>
                  <a:gd name="f129" fmla="val 71438"/>
                  <a:gd name="f130" fmla="val 75406"/>
                  <a:gd name="f131" fmla="val 3944"/>
                  <a:gd name="f132" fmla="val 10517"/>
                  <a:gd name="f133" fmla="val 14461"/>
                  <a:gd name="f134" fmla="val 93927"/>
                  <a:gd name="f135" fmla="val 99219"/>
                  <a:gd name="f136" fmla="val 104511"/>
                  <a:gd name="f137" fmla="val 109802"/>
                  <a:gd name="f138" fmla="val 115094"/>
                  <a:gd name="f139" fmla="val 133615"/>
                  <a:gd name="f140" fmla="val 137584"/>
                  <a:gd name="f141" fmla="val 142875"/>
                  <a:gd name="f142" fmla="val 149490"/>
                  <a:gd name="f143" fmla="val 153459"/>
                  <a:gd name="f144" fmla="val 171980"/>
                  <a:gd name="f145" fmla="val 175948"/>
                  <a:gd name="f146" fmla="val 187855"/>
                  <a:gd name="f147" fmla="val 191823"/>
                  <a:gd name="f148" fmla="val 210344"/>
                  <a:gd name="f149" fmla="val 215636"/>
                  <a:gd name="f150" fmla="val 220927"/>
                  <a:gd name="f151" fmla="val 226219"/>
                  <a:gd name="f152" fmla="val 231511"/>
                  <a:gd name="f153" fmla="val 250032"/>
                  <a:gd name="f154" fmla="val 254000"/>
                  <a:gd name="f155" fmla="val 260615"/>
                  <a:gd name="f156" fmla="val 265907"/>
                  <a:gd name="f157" fmla="val 269875"/>
                  <a:gd name="f158" fmla="val 276490"/>
                  <a:gd name="f159" fmla="val 302948"/>
                  <a:gd name="f160" fmla="val 35496"/>
                  <a:gd name="f161" fmla="val 61789"/>
                  <a:gd name="f162" fmla="val 289223"/>
                  <a:gd name="f163" fmla="val 315516"/>
                  <a:gd name="f164" fmla="val 48948"/>
                  <a:gd name="f165" fmla="val 22490"/>
                  <a:gd name="f166" fmla="val 55563"/>
                  <a:gd name="f167" fmla="val 59531"/>
                  <a:gd name="f168" fmla="+- 0 0 -90"/>
                  <a:gd name="f169" fmla="*/ f3 1 325438"/>
                  <a:gd name="f170" fmla="*/ f4 1 336550"/>
                  <a:gd name="f171" fmla="val f5"/>
                  <a:gd name="f172" fmla="val f6"/>
                  <a:gd name="f173" fmla="val f7"/>
                  <a:gd name="f174" fmla="*/ f168 f0 1"/>
                  <a:gd name="f175" fmla="+- f173 0 f171"/>
                  <a:gd name="f176" fmla="+- f172 0 f171"/>
                  <a:gd name="f177" fmla="*/ f174 1 f2"/>
                  <a:gd name="f178" fmla="*/ f176 1 325438"/>
                  <a:gd name="f179" fmla="*/ f175 1 336550"/>
                  <a:gd name="f180" fmla="*/ 233363 f176 1"/>
                  <a:gd name="f181" fmla="*/ 249238 f175 1"/>
                  <a:gd name="f182" fmla="*/ 279401 f176 1"/>
                  <a:gd name="f183" fmla="*/ 290513 f175 1"/>
                  <a:gd name="f184" fmla="*/ 171450 f176 1"/>
                  <a:gd name="f185" fmla="*/ 217488 f176 1"/>
                  <a:gd name="f186" fmla="*/ 107950 f176 1"/>
                  <a:gd name="f187" fmla="*/ 155575 f176 1"/>
                  <a:gd name="f188" fmla="*/ 46038 f176 1"/>
                  <a:gd name="f189" fmla="*/ 93663 f176 1"/>
                  <a:gd name="f190" fmla="*/ 195263 f175 1"/>
                  <a:gd name="f191" fmla="*/ 234951 f175 1"/>
                  <a:gd name="f192" fmla="*/ 139700 f175 1"/>
                  <a:gd name="f193" fmla="*/ 180975 f175 1"/>
                  <a:gd name="f194" fmla="*/ 49167 f176 1"/>
                  <a:gd name="f195" fmla="*/ 38100 f175 1"/>
                  <a:gd name="f196" fmla="*/ 25400 f176 1"/>
                  <a:gd name="f197" fmla="*/ 61753 f175 1"/>
                  <a:gd name="f198" fmla="*/ 289085 f175 1"/>
                  <a:gd name="f199" fmla="*/ 312738 f175 1"/>
                  <a:gd name="f200" fmla="*/ 276271 f176 1"/>
                  <a:gd name="f201" fmla="*/ 300038 f176 1"/>
                  <a:gd name="f202" fmla="*/ 269669 f176 1"/>
                  <a:gd name="f203" fmla="*/ 63067 f175 1"/>
                  <a:gd name="f204" fmla="*/ 74894 f175 1"/>
                  <a:gd name="f205" fmla="*/ 260427 f176 1"/>
                  <a:gd name="f206" fmla="*/ 90662 f175 1"/>
                  <a:gd name="f207" fmla="*/ 244582 f176 1"/>
                  <a:gd name="f208" fmla="*/ 249864 f176 1"/>
                  <a:gd name="f209" fmla="*/ 231379 f176 1"/>
                  <a:gd name="f210" fmla="*/ 236660 f176 1"/>
                  <a:gd name="f211" fmla="*/ 220816 f176 1"/>
                  <a:gd name="f212" fmla="*/ 204971 f176 1"/>
                  <a:gd name="f213" fmla="*/ 210253 f176 1"/>
                  <a:gd name="f214" fmla="*/ 191767 f176 1"/>
                  <a:gd name="f215" fmla="*/ 198369 f176 1"/>
                  <a:gd name="f216" fmla="*/ 182525 f176 1"/>
                  <a:gd name="f217" fmla="*/ 166680 f176 1"/>
                  <a:gd name="f218" fmla="*/ 171962 f176 1"/>
                  <a:gd name="f219" fmla="*/ 153476 f176 1"/>
                  <a:gd name="f220" fmla="*/ 158758 f176 1"/>
                  <a:gd name="f221" fmla="*/ 142913 f176 1"/>
                  <a:gd name="f222" fmla="*/ 127069 f176 1"/>
                  <a:gd name="f223" fmla="*/ 133671 f176 1"/>
                  <a:gd name="f224" fmla="*/ 115186 f176 1"/>
                  <a:gd name="f225" fmla="*/ 120467 f176 1"/>
                  <a:gd name="f226" fmla="*/ 104623 f176 1"/>
                  <a:gd name="f227" fmla="*/ 88778 f176 1"/>
                  <a:gd name="f228" fmla="*/ 94060 f176 1"/>
                  <a:gd name="f229" fmla="*/ 75574 f176 1"/>
                  <a:gd name="f230" fmla="*/ 80856 f176 1"/>
                  <a:gd name="f231" fmla="*/ 65011 f176 1"/>
                  <a:gd name="f232" fmla="*/ 55769 f176 1"/>
                  <a:gd name="f233" fmla="*/ 65315 f176 1"/>
                  <a:gd name="f234" fmla="*/ 4763 f175 1"/>
                  <a:gd name="f235" fmla="*/ 61913 f176 1"/>
                  <a:gd name="f236" fmla="*/ 10110 f175 1"/>
                  <a:gd name="f237" fmla="*/ 75616 f175 1"/>
                  <a:gd name="f238" fmla="*/ 80963 f175 1"/>
                  <a:gd name="f239" fmla="*/ 69851 f176 1"/>
                  <a:gd name="f240" fmla="*/ 104776 f176 1"/>
                  <a:gd name="f241" fmla="*/ 100013 f176 1"/>
                  <a:gd name="f242" fmla="*/ 109538 f176 1"/>
                  <a:gd name="f243" fmla="*/ 142876 f176 1"/>
                  <a:gd name="f244" fmla="*/ 138113 f176 1"/>
                  <a:gd name="f245" fmla="*/ 147638 f176 1"/>
                  <a:gd name="f246" fmla="*/ 182563 f176 1"/>
                  <a:gd name="f247" fmla="*/ 177800 f176 1"/>
                  <a:gd name="f248" fmla="*/ 187325 f176 1"/>
                  <a:gd name="f249" fmla="*/ 220663 f176 1"/>
                  <a:gd name="f250" fmla="*/ 215900 f176 1"/>
                  <a:gd name="f251" fmla="*/ 225425 f176 1"/>
                  <a:gd name="f252" fmla="*/ 260124 f176 1"/>
                  <a:gd name="f253" fmla="*/ 255588 f176 1"/>
                  <a:gd name="f254" fmla="*/ 263526 f176 1"/>
                  <a:gd name="f255" fmla="*/ 64823 f176 1"/>
                  <a:gd name="f256" fmla="*/ 0 f175 1"/>
                  <a:gd name="f257" fmla="*/ 75406 f176 1"/>
                  <a:gd name="f258" fmla="*/ 10517 f175 1"/>
                  <a:gd name="f259" fmla="*/ 14461 f175 1"/>
                  <a:gd name="f260" fmla="*/ 93927 f176 1"/>
                  <a:gd name="f261" fmla="*/ 104511 f176 1"/>
                  <a:gd name="f262" fmla="*/ 115094 f176 1"/>
                  <a:gd name="f263" fmla="*/ 133615 f176 1"/>
                  <a:gd name="f264" fmla="*/ 142875 f176 1"/>
                  <a:gd name="f265" fmla="*/ 153459 f176 1"/>
                  <a:gd name="f266" fmla="*/ 171980 f176 1"/>
                  <a:gd name="f267" fmla="*/ 191823 f176 1"/>
                  <a:gd name="f268" fmla="*/ 210344 f176 1"/>
                  <a:gd name="f269" fmla="*/ 220927 f176 1"/>
                  <a:gd name="f270" fmla="*/ 231511 f176 1"/>
                  <a:gd name="f271" fmla="*/ 250032 f176 1"/>
                  <a:gd name="f272" fmla="*/ 260615 f176 1"/>
                  <a:gd name="f273" fmla="*/ 269875 f176 1"/>
                  <a:gd name="f274" fmla="*/ 276490 f176 1"/>
                  <a:gd name="f275" fmla="*/ 325438 f176 1"/>
                  <a:gd name="f276" fmla="*/ 61789 f175 1"/>
                  <a:gd name="f277" fmla="*/ 289223 f175 1"/>
                  <a:gd name="f278" fmla="*/ 336550 f175 1"/>
                  <a:gd name="f279" fmla="*/ 48948 f176 1"/>
                  <a:gd name="f280" fmla="*/ 0 f176 1"/>
                  <a:gd name="f281" fmla="*/ 55563 f176 1"/>
                  <a:gd name="f282" fmla="+- f177 0 f1"/>
                  <a:gd name="f283" fmla="*/ f180 1 325438"/>
                  <a:gd name="f284" fmla="*/ f181 1 336550"/>
                  <a:gd name="f285" fmla="*/ f182 1 325438"/>
                  <a:gd name="f286" fmla="*/ f183 1 336550"/>
                  <a:gd name="f287" fmla="*/ f184 1 325438"/>
                  <a:gd name="f288" fmla="*/ f185 1 325438"/>
                  <a:gd name="f289" fmla="*/ f186 1 325438"/>
                  <a:gd name="f290" fmla="*/ f187 1 325438"/>
                  <a:gd name="f291" fmla="*/ f188 1 325438"/>
                  <a:gd name="f292" fmla="*/ f189 1 325438"/>
                  <a:gd name="f293" fmla="*/ f190 1 336550"/>
                  <a:gd name="f294" fmla="*/ f191 1 336550"/>
                  <a:gd name="f295" fmla="*/ f192 1 336550"/>
                  <a:gd name="f296" fmla="*/ f193 1 336550"/>
                  <a:gd name="f297" fmla="*/ f194 1 325438"/>
                  <a:gd name="f298" fmla="*/ f195 1 336550"/>
                  <a:gd name="f299" fmla="*/ f196 1 325438"/>
                  <a:gd name="f300" fmla="*/ f197 1 336550"/>
                  <a:gd name="f301" fmla="*/ f198 1 336550"/>
                  <a:gd name="f302" fmla="*/ f199 1 336550"/>
                  <a:gd name="f303" fmla="*/ f200 1 325438"/>
                  <a:gd name="f304" fmla="*/ f201 1 325438"/>
                  <a:gd name="f305" fmla="*/ f202 1 325438"/>
                  <a:gd name="f306" fmla="*/ f203 1 336550"/>
                  <a:gd name="f307" fmla="*/ f204 1 336550"/>
                  <a:gd name="f308" fmla="*/ f205 1 325438"/>
                  <a:gd name="f309" fmla="*/ f206 1 336550"/>
                  <a:gd name="f310" fmla="*/ f207 1 325438"/>
                  <a:gd name="f311" fmla="*/ f208 1 325438"/>
                  <a:gd name="f312" fmla="*/ f209 1 325438"/>
                  <a:gd name="f313" fmla="*/ f210 1 325438"/>
                  <a:gd name="f314" fmla="*/ f211 1 325438"/>
                  <a:gd name="f315" fmla="*/ f212 1 325438"/>
                  <a:gd name="f316" fmla="*/ f213 1 325438"/>
                  <a:gd name="f317" fmla="*/ f214 1 325438"/>
                  <a:gd name="f318" fmla="*/ f215 1 325438"/>
                  <a:gd name="f319" fmla="*/ f216 1 325438"/>
                  <a:gd name="f320" fmla="*/ f217 1 325438"/>
                  <a:gd name="f321" fmla="*/ f218 1 325438"/>
                  <a:gd name="f322" fmla="*/ f219 1 325438"/>
                  <a:gd name="f323" fmla="*/ f220 1 325438"/>
                  <a:gd name="f324" fmla="*/ f221 1 325438"/>
                  <a:gd name="f325" fmla="*/ f222 1 325438"/>
                  <a:gd name="f326" fmla="*/ f223 1 325438"/>
                  <a:gd name="f327" fmla="*/ f224 1 325438"/>
                  <a:gd name="f328" fmla="*/ f225 1 325438"/>
                  <a:gd name="f329" fmla="*/ f226 1 325438"/>
                  <a:gd name="f330" fmla="*/ f227 1 325438"/>
                  <a:gd name="f331" fmla="*/ f228 1 325438"/>
                  <a:gd name="f332" fmla="*/ f229 1 325438"/>
                  <a:gd name="f333" fmla="*/ f230 1 325438"/>
                  <a:gd name="f334" fmla="*/ f231 1 325438"/>
                  <a:gd name="f335" fmla="*/ f232 1 325438"/>
                  <a:gd name="f336" fmla="*/ f233 1 325438"/>
                  <a:gd name="f337" fmla="*/ f234 1 336550"/>
                  <a:gd name="f338" fmla="*/ f235 1 325438"/>
                  <a:gd name="f339" fmla="*/ f236 1 336550"/>
                  <a:gd name="f340" fmla="*/ f237 1 336550"/>
                  <a:gd name="f341" fmla="*/ f238 1 336550"/>
                  <a:gd name="f342" fmla="*/ f239 1 325438"/>
                  <a:gd name="f343" fmla="*/ f240 1 325438"/>
                  <a:gd name="f344" fmla="*/ f241 1 325438"/>
                  <a:gd name="f345" fmla="*/ f242 1 325438"/>
                  <a:gd name="f346" fmla="*/ f243 1 325438"/>
                  <a:gd name="f347" fmla="*/ f244 1 325438"/>
                  <a:gd name="f348" fmla="*/ f245 1 325438"/>
                  <a:gd name="f349" fmla="*/ f246 1 325438"/>
                  <a:gd name="f350" fmla="*/ f247 1 325438"/>
                  <a:gd name="f351" fmla="*/ f248 1 325438"/>
                  <a:gd name="f352" fmla="*/ f249 1 325438"/>
                  <a:gd name="f353" fmla="*/ f250 1 325438"/>
                  <a:gd name="f354" fmla="*/ f251 1 325438"/>
                  <a:gd name="f355" fmla="*/ f252 1 325438"/>
                  <a:gd name="f356" fmla="*/ f253 1 325438"/>
                  <a:gd name="f357" fmla="*/ f254 1 325438"/>
                  <a:gd name="f358" fmla="*/ f255 1 325438"/>
                  <a:gd name="f359" fmla="*/ f256 1 336550"/>
                  <a:gd name="f360" fmla="*/ f257 1 325438"/>
                  <a:gd name="f361" fmla="*/ f258 1 336550"/>
                  <a:gd name="f362" fmla="*/ f259 1 336550"/>
                  <a:gd name="f363" fmla="*/ f260 1 325438"/>
                  <a:gd name="f364" fmla="*/ f261 1 325438"/>
                  <a:gd name="f365" fmla="*/ f262 1 325438"/>
                  <a:gd name="f366" fmla="*/ f263 1 325438"/>
                  <a:gd name="f367" fmla="*/ f264 1 325438"/>
                  <a:gd name="f368" fmla="*/ f265 1 325438"/>
                  <a:gd name="f369" fmla="*/ f266 1 325438"/>
                  <a:gd name="f370" fmla="*/ f267 1 325438"/>
                  <a:gd name="f371" fmla="*/ f268 1 325438"/>
                  <a:gd name="f372" fmla="*/ f269 1 325438"/>
                  <a:gd name="f373" fmla="*/ f270 1 325438"/>
                  <a:gd name="f374" fmla="*/ f271 1 325438"/>
                  <a:gd name="f375" fmla="*/ f272 1 325438"/>
                  <a:gd name="f376" fmla="*/ f273 1 325438"/>
                  <a:gd name="f377" fmla="*/ f274 1 325438"/>
                  <a:gd name="f378" fmla="*/ f275 1 325438"/>
                  <a:gd name="f379" fmla="*/ f276 1 336550"/>
                  <a:gd name="f380" fmla="*/ f277 1 336550"/>
                  <a:gd name="f381" fmla="*/ f278 1 336550"/>
                  <a:gd name="f382" fmla="*/ f279 1 325438"/>
                  <a:gd name="f383" fmla="*/ f280 1 325438"/>
                  <a:gd name="f384" fmla="*/ f281 1 325438"/>
                  <a:gd name="f385" fmla="*/ f171 1 f178"/>
                  <a:gd name="f386" fmla="*/ f172 1 f178"/>
                  <a:gd name="f387" fmla="*/ f171 1 f179"/>
                  <a:gd name="f388" fmla="*/ f173 1 f179"/>
                  <a:gd name="f389" fmla="*/ f283 1 f178"/>
                  <a:gd name="f390" fmla="*/ f284 1 f179"/>
                  <a:gd name="f391" fmla="*/ f285 1 f178"/>
                  <a:gd name="f392" fmla="*/ f286 1 f179"/>
                  <a:gd name="f393" fmla="*/ f287 1 f178"/>
                  <a:gd name="f394" fmla="*/ f288 1 f178"/>
                  <a:gd name="f395" fmla="*/ f289 1 f178"/>
                  <a:gd name="f396" fmla="*/ f290 1 f178"/>
                  <a:gd name="f397" fmla="*/ f291 1 f178"/>
                  <a:gd name="f398" fmla="*/ f292 1 f178"/>
                  <a:gd name="f399" fmla="*/ f293 1 f179"/>
                  <a:gd name="f400" fmla="*/ f294 1 f179"/>
                  <a:gd name="f401" fmla="*/ f295 1 f179"/>
                  <a:gd name="f402" fmla="*/ f296 1 f179"/>
                  <a:gd name="f403" fmla="*/ f297 1 f178"/>
                  <a:gd name="f404" fmla="*/ f298 1 f179"/>
                  <a:gd name="f405" fmla="*/ f299 1 f178"/>
                  <a:gd name="f406" fmla="*/ f300 1 f179"/>
                  <a:gd name="f407" fmla="*/ f301 1 f179"/>
                  <a:gd name="f408" fmla="*/ f302 1 f179"/>
                  <a:gd name="f409" fmla="*/ f303 1 f178"/>
                  <a:gd name="f410" fmla="*/ f304 1 f178"/>
                  <a:gd name="f411" fmla="*/ f305 1 f178"/>
                  <a:gd name="f412" fmla="*/ f306 1 f179"/>
                  <a:gd name="f413" fmla="*/ f307 1 f179"/>
                  <a:gd name="f414" fmla="*/ f308 1 f178"/>
                  <a:gd name="f415" fmla="*/ f309 1 f179"/>
                  <a:gd name="f416" fmla="*/ f310 1 f178"/>
                  <a:gd name="f417" fmla="*/ f311 1 f178"/>
                  <a:gd name="f418" fmla="*/ f312 1 f178"/>
                  <a:gd name="f419" fmla="*/ f313 1 f178"/>
                  <a:gd name="f420" fmla="*/ f314 1 f178"/>
                  <a:gd name="f421" fmla="*/ f315 1 f178"/>
                  <a:gd name="f422" fmla="*/ f316 1 f178"/>
                  <a:gd name="f423" fmla="*/ f317 1 f178"/>
                  <a:gd name="f424" fmla="*/ f318 1 f178"/>
                  <a:gd name="f425" fmla="*/ f319 1 f178"/>
                  <a:gd name="f426" fmla="*/ f320 1 f178"/>
                  <a:gd name="f427" fmla="*/ f321 1 f178"/>
                  <a:gd name="f428" fmla="*/ f322 1 f178"/>
                  <a:gd name="f429" fmla="*/ f323 1 f178"/>
                  <a:gd name="f430" fmla="*/ f324 1 f178"/>
                  <a:gd name="f431" fmla="*/ f325 1 f178"/>
                  <a:gd name="f432" fmla="*/ f326 1 f178"/>
                  <a:gd name="f433" fmla="*/ f327 1 f178"/>
                  <a:gd name="f434" fmla="*/ f328 1 f178"/>
                  <a:gd name="f435" fmla="*/ f329 1 f178"/>
                  <a:gd name="f436" fmla="*/ f330 1 f178"/>
                  <a:gd name="f437" fmla="*/ f331 1 f178"/>
                  <a:gd name="f438" fmla="*/ f332 1 f178"/>
                  <a:gd name="f439" fmla="*/ f333 1 f178"/>
                  <a:gd name="f440" fmla="*/ f334 1 f178"/>
                  <a:gd name="f441" fmla="*/ f335 1 f178"/>
                  <a:gd name="f442" fmla="*/ f336 1 f178"/>
                  <a:gd name="f443" fmla="*/ f337 1 f179"/>
                  <a:gd name="f444" fmla="*/ f338 1 f178"/>
                  <a:gd name="f445" fmla="*/ f339 1 f179"/>
                  <a:gd name="f446" fmla="*/ f340 1 f179"/>
                  <a:gd name="f447" fmla="*/ f341 1 f179"/>
                  <a:gd name="f448" fmla="*/ f342 1 f178"/>
                  <a:gd name="f449" fmla="*/ f343 1 f178"/>
                  <a:gd name="f450" fmla="*/ f344 1 f178"/>
                  <a:gd name="f451" fmla="*/ f345 1 f178"/>
                  <a:gd name="f452" fmla="*/ f346 1 f178"/>
                  <a:gd name="f453" fmla="*/ f347 1 f178"/>
                  <a:gd name="f454" fmla="*/ f348 1 f178"/>
                  <a:gd name="f455" fmla="*/ f349 1 f178"/>
                  <a:gd name="f456" fmla="*/ f350 1 f178"/>
                  <a:gd name="f457" fmla="*/ f351 1 f178"/>
                  <a:gd name="f458" fmla="*/ f352 1 f178"/>
                  <a:gd name="f459" fmla="*/ f353 1 f178"/>
                  <a:gd name="f460" fmla="*/ f354 1 f178"/>
                  <a:gd name="f461" fmla="*/ f355 1 f178"/>
                  <a:gd name="f462" fmla="*/ f356 1 f178"/>
                  <a:gd name="f463" fmla="*/ f357 1 f178"/>
                  <a:gd name="f464" fmla="*/ f358 1 f178"/>
                  <a:gd name="f465" fmla="*/ f359 1 f179"/>
                  <a:gd name="f466" fmla="*/ f360 1 f178"/>
                  <a:gd name="f467" fmla="*/ f361 1 f179"/>
                  <a:gd name="f468" fmla="*/ f362 1 f179"/>
                  <a:gd name="f469" fmla="*/ f363 1 f178"/>
                  <a:gd name="f470" fmla="*/ f364 1 f178"/>
                  <a:gd name="f471" fmla="*/ f365 1 f178"/>
                  <a:gd name="f472" fmla="*/ f366 1 f178"/>
                  <a:gd name="f473" fmla="*/ f367 1 f178"/>
                  <a:gd name="f474" fmla="*/ f368 1 f178"/>
                  <a:gd name="f475" fmla="*/ f369 1 f178"/>
                  <a:gd name="f476" fmla="*/ f370 1 f178"/>
                  <a:gd name="f477" fmla="*/ f371 1 f178"/>
                  <a:gd name="f478" fmla="*/ f372 1 f178"/>
                  <a:gd name="f479" fmla="*/ f373 1 f178"/>
                  <a:gd name="f480" fmla="*/ f374 1 f178"/>
                  <a:gd name="f481" fmla="*/ f375 1 f178"/>
                  <a:gd name="f482" fmla="*/ f376 1 f178"/>
                  <a:gd name="f483" fmla="*/ f377 1 f178"/>
                  <a:gd name="f484" fmla="*/ f378 1 f178"/>
                  <a:gd name="f485" fmla="*/ f379 1 f179"/>
                  <a:gd name="f486" fmla="*/ f380 1 f179"/>
                  <a:gd name="f487" fmla="*/ f381 1 f179"/>
                  <a:gd name="f488" fmla="*/ f382 1 f178"/>
                  <a:gd name="f489" fmla="*/ f383 1 f178"/>
                  <a:gd name="f490" fmla="*/ f384 1 f178"/>
                  <a:gd name="f491" fmla="*/ f385 f169 1"/>
                  <a:gd name="f492" fmla="*/ f386 f169 1"/>
                  <a:gd name="f493" fmla="*/ f388 f170 1"/>
                  <a:gd name="f494" fmla="*/ f387 f170 1"/>
                  <a:gd name="f495" fmla="*/ f389 f169 1"/>
                  <a:gd name="f496" fmla="*/ f390 f170 1"/>
                  <a:gd name="f497" fmla="*/ f391 f169 1"/>
                  <a:gd name="f498" fmla="*/ f392 f170 1"/>
                  <a:gd name="f499" fmla="*/ f393 f169 1"/>
                  <a:gd name="f500" fmla="*/ f394 f169 1"/>
                  <a:gd name="f501" fmla="*/ f395 f169 1"/>
                  <a:gd name="f502" fmla="*/ f396 f169 1"/>
                  <a:gd name="f503" fmla="*/ f397 f169 1"/>
                  <a:gd name="f504" fmla="*/ f398 f169 1"/>
                  <a:gd name="f505" fmla="*/ f399 f170 1"/>
                  <a:gd name="f506" fmla="*/ f400 f170 1"/>
                  <a:gd name="f507" fmla="*/ f401 f170 1"/>
                  <a:gd name="f508" fmla="*/ f402 f170 1"/>
                  <a:gd name="f509" fmla="*/ f403 f169 1"/>
                  <a:gd name="f510" fmla="*/ f404 f170 1"/>
                  <a:gd name="f511" fmla="*/ f405 f169 1"/>
                  <a:gd name="f512" fmla="*/ f406 f170 1"/>
                  <a:gd name="f513" fmla="*/ f407 f170 1"/>
                  <a:gd name="f514" fmla="*/ f408 f170 1"/>
                  <a:gd name="f515" fmla="*/ f409 f169 1"/>
                  <a:gd name="f516" fmla="*/ f410 f169 1"/>
                  <a:gd name="f517" fmla="*/ f411 f169 1"/>
                  <a:gd name="f518" fmla="*/ f412 f170 1"/>
                  <a:gd name="f519" fmla="*/ f413 f170 1"/>
                  <a:gd name="f520" fmla="*/ f414 f169 1"/>
                  <a:gd name="f521" fmla="*/ f415 f170 1"/>
                  <a:gd name="f522" fmla="*/ f416 f169 1"/>
                  <a:gd name="f523" fmla="*/ f417 f169 1"/>
                  <a:gd name="f524" fmla="*/ f418 f169 1"/>
                  <a:gd name="f525" fmla="*/ f419 f169 1"/>
                  <a:gd name="f526" fmla="*/ f420 f169 1"/>
                  <a:gd name="f527" fmla="*/ f421 f169 1"/>
                  <a:gd name="f528" fmla="*/ f422 f169 1"/>
                  <a:gd name="f529" fmla="*/ f423 f169 1"/>
                  <a:gd name="f530" fmla="*/ f424 f169 1"/>
                  <a:gd name="f531" fmla="*/ f425 f169 1"/>
                  <a:gd name="f532" fmla="*/ f426 f169 1"/>
                  <a:gd name="f533" fmla="*/ f427 f169 1"/>
                  <a:gd name="f534" fmla="*/ f428 f169 1"/>
                  <a:gd name="f535" fmla="*/ f429 f169 1"/>
                  <a:gd name="f536" fmla="*/ f430 f169 1"/>
                  <a:gd name="f537" fmla="*/ f431 f169 1"/>
                  <a:gd name="f538" fmla="*/ f432 f169 1"/>
                  <a:gd name="f539" fmla="*/ f433 f169 1"/>
                  <a:gd name="f540" fmla="*/ f434 f169 1"/>
                  <a:gd name="f541" fmla="*/ f435 f169 1"/>
                  <a:gd name="f542" fmla="*/ f436 f169 1"/>
                  <a:gd name="f543" fmla="*/ f437 f169 1"/>
                  <a:gd name="f544" fmla="*/ f438 f169 1"/>
                  <a:gd name="f545" fmla="*/ f439 f169 1"/>
                  <a:gd name="f546" fmla="*/ f440 f169 1"/>
                  <a:gd name="f547" fmla="*/ f441 f169 1"/>
                  <a:gd name="f548" fmla="*/ f442 f169 1"/>
                  <a:gd name="f549" fmla="*/ f443 f170 1"/>
                  <a:gd name="f550" fmla="*/ f444 f169 1"/>
                  <a:gd name="f551" fmla="*/ f445 f170 1"/>
                  <a:gd name="f552" fmla="*/ f446 f170 1"/>
                  <a:gd name="f553" fmla="*/ f447 f170 1"/>
                  <a:gd name="f554" fmla="*/ f448 f169 1"/>
                  <a:gd name="f555" fmla="*/ f449 f169 1"/>
                  <a:gd name="f556" fmla="*/ f450 f169 1"/>
                  <a:gd name="f557" fmla="*/ f451 f169 1"/>
                  <a:gd name="f558" fmla="*/ f452 f169 1"/>
                  <a:gd name="f559" fmla="*/ f453 f169 1"/>
                  <a:gd name="f560" fmla="*/ f454 f169 1"/>
                  <a:gd name="f561" fmla="*/ f455 f169 1"/>
                  <a:gd name="f562" fmla="*/ f456 f169 1"/>
                  <a:gd name="f563" fmla="*/ f457 f169 1"/>
                  <a:gd name="f564" fmla="*/ f458 f169 1"/>
                  <a:gd name="f565" fmla="*/ f459 f169 1"/>
                  <a:gd name="f566" fmla="*/ f460 f169 1"/>
                  <a:gd name="f567" fmla="*/ f461 f169 1"/>
                  <a:gd name="f568" fmla="*/ f462 f169 1"/>
                  <a:gd name="f569" fmla="*/ f463 f169 1"/>
                  <a:gd name="f570" fmla="*/ f464 f169 1"/>
                  <a:gd name="f571" fmla="*/ f465 f170 1"/>
                  <a:gd name="f572" fmla="*/ f466 f169 1"/>
                  <a:gd name="f573" fmla="*/ f467 f170 1"/>
                  <a:gd name="f574" fmla="*/ f468 f170 1"/>
                  <a:gd name="f575" fmla="*/ f469 f169 1"/>
                  <a:gd name="f576" fmla="*/ f470 f169 1"/>
                  <a:gd name="f577" fmla="*/ f471 f169 1"/>
                  <a:gd name="f578" fmla="*/ f472 f169 1"/>
                  <a:gd name="f579" fmla="*/ f473 f169 1"/>
                  <a:gd name="f580" fmla="*/ f474 f169 1"/>
                  <a:gd name="f581" fmla="*/ f475 f169 1"/>
                  <a:gd name="f582" fmla="*/ f476 f169 1"/>
                  <a:gd name="f583" fmla="*/ f477 f169 1"/>
                  <a:gd name="f584" fmla="*/ f478 f169 1"/>
                  <a:gd name="f585" fmla="*/ f479 f169 1"/>
                  <a:gd name="f586" fmla="*/ f480 f169 1"/>
                  <a:gd name="f587" fmla="*/ f481 f169 1"/>
                  <a:gd name="f588" fmla="*/ f482 f169 1"/>
                  <a:gd name="f589" fmla="*/ f483 f169 1"/>
                  <a:gd name="f590" fmla="*/ f484 f169 1"/>
                  <a:gd name="f591" fmla="*/ f485 f170 1"/>
                  <a:gd name="f592" fmla="*/ f486 f170 1"/>
                  <a:gd name="f593" fmla="*/ f487 f170 1"/>
                  <a:gd name="f594" fmla="*/ f488 f169 1"/>
                  <a:gd name="f595" fmla="*/ f489 f169 1"/>
                  <a:gd name="f596" fmla="*/ f490 f169 1"/>
                </a:gdLst>
                <a:ahLst/>
                <a:cxnLst>
                  <a:cxn ang="3cd4">
                    <a:pos x="hc" y="t"/>
                  </a:cxn>
                  <a:cxn ang="0">
                    <a:pos x="r" y="vc"/>
                  </a:cxn>
                  <a:cxn ang="cd4">
                    <a:pos x="hc" y="b"/>
                  </a:cxn>
                  <a:cxn ang="cd2">
                    <a:pos x="l" y="vc"/>
                  </a:cxn>
                  <a:cxn ang="f282">
                    <a:pos x="f495" y="f496"/>
                  </a:cxn>
                  <a:cxn ang="f282">
                    <a:pos x="f497" y="f496"/>
                  </a:cxn>
                  <a:cxn ang="f282">
                    <a:pos x="f497" y="f498"/>
                  </a:cxn>
                  <a:cxn ang="f282">
                    <a:pos x="f495" y="f498"/>
                  </a:cxn>
                  <a:cxn ang="f282">
                    <a:pos x="f499" y="f496"/>
                  </a:cxn>
                  <a:cxn ang="f282">
                    <a:pos x="f500" y="f496"/>
                  </a:cxn>
                  <a:cxn ang="f282">
                    <a:pos x="f500" y="f498"/>
                  </a:cxn>
                  <a:cxn ang="f282">
                    <a:pos x="f499" y="f498"/>
                  </a:cxn>
                  <a:cxn ang="f282">
                    <a:pos x="f501" y="f496"/>
                  </a:cxn>
                  <a:cxn ang="f282">
                    <a:pos x="f502" y="f496"/>
                  </a:cxn>
                  <a:cxn ang="f282">
                    <a:pos x="f502" y="f498"/>
                  </a:cxn>
                  <a:cxn ang="f282">
                    <a:pos x="f501" y="f498"/>
                  </a:cxn>
                  <a:cxn ang="f282">
                    <a:pos x="f503" y="f496"/>
                  </a:cxn>
                  <a:cxn ang="f282">
                    <a:pos x="f504" y="f496"/>
                  </a:cxn>
                  <a:cxn ang="f282">
                    <a:pos x="f504" y="f498"/>
                  </a:cxn>
                  <a:cxn ang="f282">
                    <a:pos x="f503" y="f498"/>
                  </a:cxn>
                  <a:cxn ang="f282">
                    <a:pos x="f495" y="f505"/>
                  </a:cxn>
                  <a:cxn ang="f282">
                    <a:pos x="f497" y="f505"/>
                  </a:cxn>
                  <a:cxn ang="f282">
                    <a:pos x="f497" y="f506"/>
                  </a:cxn>
                  <a:cxn ang="f282">
                    <a:pos x="f495" y="f506"/>
                  </a:cxn>
                  <a:cxn ang="f282">
                    <a:pos x="f499" y="f505"/>
                  </a:cxn>
                  <a:cxn ang="f282">
                    <a:pos x="f500" y="f505"/>
                  </a:cxn>
                  <a:cxn ang="f282">
                    <a:pos x="f500" y="f506"/>
                  </a:cxn>
                  <a:cxn ang="f282">
                    <a:pos x="f499" y="f506"/>
                  </a:cxn>
                  <a:cxn ang="f282">
                    <a:pos x="f501" y="f505"/>
                  </a:cxn>
                  <a:cxn ang="f282">
                    <a:pos x="f502" y="f505"/>
                  </a:cxn>
                  <a:cxn ang="f282">
                    <a:pos x="f502" y="f506"/>
                  </a:cxn>
                  <a:cxn ang="f282">
                    <a:pos x="f501" y="f506"/>
                  </a:cxn>
                  <a:cxn ang="f282">
                    <a:pos x="f503" y="f505"/>
                  </a:cxn>
                  <a:cxn ang="f282">
                    <a:pos x="f504" y="f505"/>
                  </a:cxn>
                  <a:cxn ang="f282">
                    <a:pos x="f504" y="f506"/>
                  </a:cxn>
                  <a:cxn ang="f282">
                    <a:pos x="f503" y="f506"/>
                  </a:cxn>
                  <a:cxn ang="f282">
                    <a:pos x="f495" y="f507"/>
                  </a:cxn>
                  <a:cxn ang="f282">
                    <a:pos x="f497" y="f507"/>
                  </a:cxn>
                  <a:cxn ang="f282">
                    <a:pos x="f497" y="f508"/>
                  </a:cxn>
                  <a:cxn ang="f282">
                    <a:pos x="f495" y="f508"/>
                  </a:cxn>
                  <a:cxn ang="f282">
                    <a:pos x="f499" y="f507"/>
                  </a:cxn>
                  <a:cxn ang="f282">
                    <a:pos x="f500" y="f507"/>
                  </a:cxn>
                  <a:cxn ang="f282">
                    <a:pos x="f500" y="f508"/>
                  </a:cxn>
                  <a:cxn ang="f282">
                    <a:pos x="f499" y="f508"/>
                  </a:cxn>
                  <a:cxn ang="f282">
                    <a:pos x="f501" y="f507"/>
                  </a:cxn>
                  <a:cxn ang="f282">
                    <a:pos x="f502" y="f507"/>
                  </a:cxn>
                  <a:cxn ang="f282">
                    <a:pos x="f502" y="f508"/>
                  </a:cxn>
                  <a:cxn ang="f282">
                    <a:pos x="f501" y="f508"/>
                  </a:cxn>
                  <a:cxn ang="f282">
                    <a:pos x="f509" y="f510"/>
                  </a:cxn>
                  <a:cxn ang="f282">
                    <a:pos x="f511" y="f512"/>
                  </a:cxn>
                  <a:cxn ang="f282">
                    <a:pos x="f511" y="f513"/>
                  </a:cxn>
                  <a:cxn ang="f282">
                    <a:pos x="f509" y="f514"/>
                  </a:cxn>
                  <a:cxn ang="f282">
                    <a:pos x="f515" y="f514"/>
                  </a:cxn>
                  <a:cxn ang="f282">
                    <a:pos x="f516" y="f513"/>
                  </a:cxn>
                  <a:cxn ang="f282">
                    <a:pos x="f516" y="f512"/>
                  </a:cxn>
                  <a:cxn ang="f282">
                    <a:pos x="f515" y="f510"/>
                  </a:cxn>
                  <a:cxn ang="f282">
                    <a:pos x="f517" y="f510"/>
                  </a:cxn>
                  <a:cxn ang="f282">
                    <a:pos x="f517" y="f518"/>
                  </a:cxn>
                  <a:cxn ang="f282">
                    <a:pos x="f515" y="f519"/>
                  </a:cxn>
                  <a:cxn ang="f282">
                    <a:pos x="f520" y="f521"/>
                  </a:cxn>
                  <a:cxn ang="f282">
                    <a:pos x="f522" y="f519"/>
                  </a:cxn>
                  <a:cxn ang="f282">
                    <a:pos x="f523" y="f518"/>
                  </a:cxn>
                  <a:cxn ang="f282">
                    <a:pos x="f523" y="f510"/>
                  </a:cxn>
                  <a:cxn ang="f282">
                    <a:pos x="f524" y="f510"/>
                  </a:cxn>
                  <a:cxn ang="f282">
                    <a:pos x="f524" y="f518"/>
                  </a:cxn>
                  <a:cxn ang="f282">
                    <a:pos x="f525" y="f519"/>
                  </a:cxn>
                  <a:cxn ang="f282">
                    <a:pos x="f526" y="f521"/>
                  </a:cxn>
                  <a:cxn ang="f282">
                    <a:pos x="f527" y="f519"/>
                  </a:cxn>
                  <a:cxn ang="f282">
                    <a:pos x="f528" y="f518"/>
                  </a:cxn>
                  <a:cxn ang="f282">
                    <a:pos x="f528" y="f510"/>
                  </a:cxn>
                  <a:cxn ang="f282">
                    <a:pos x="f529" y="f510"/>
                  </a:cxn>
                  <a:cxn ang="f282">
                    <a:pos x="f529" y="f518"/>
                  </a:cxn>
                  <a:cxn ang="f282">
                    <a:pos x="f530" y="f519"/>
                  </a:cxn>
                  <a:cxn ang="f282">
                    <a:pos x="f531" y="f521"/>
                  </a:cxn>
                  <a:cxn ang="f282">
                    <a:pos x="f532" y="f519"/>
                  </a:cxn>
                  <a:cxn ang="f282">
                    <a:pos x="f533" y="f518"/>
                  </a:cxn>
                  <a:cxn ang="f282">
                    <a:pos x="f533" y="f510"/>
                  </a:cxn>
                  <a:cxn ang="f282">
                    <a:pos x="f534" y="f510"/>
                  </a:cxn>
                  <a:cxn ang="f282">
                    <a:pos x="f534" y="f518"/>
                  </a:cxn>
                  <a:cxn ang="f282">
                    <a:pos x="f535" y="f519"/>
                  </a:cxn>
                  <a:cxn ang="f282">
                    <a:pos x="f536" y="f521"/>
                  </a:cxn>
                  <a:cxn ang="f282">
                    <a:pos x="f537" y="f519"/>
                  </a:cxn>
                  <a:cxn ang="f282">
                    <a:pos x="f538" y="f518"/>
                  </a:cxn>
                  <a:cxn ang="f282">
                    <a:pos x="f538" y="f510"/>
                  </a:cxn>
                  <a:cxn ang="f282">
                    <a:pos x="f539" y="f510"/>
                  </a:cxn>
                  <a:cxn ang="f282">
                    <a:pos x="f539" y="f518"/>
                  </a:cxn>
                  <a:cxn ang="f282">
                    <a:pos x="f540" y="f519"/>
                  </a:cxn>
                  <a:cxn ang="f282">
                    <a:pos x="f541" y="f521"/>
                  </a:cxn>
                  <a:cxn ang="f282">
                    <a:pos x="f542" y="f519"/>
                  </a:cxn>
                  <a:cxn ang="f282">
                    <a:pos x="f543" y="f518"/>
                  </a:cxn>
                  <a:cxn ang="f282">
                    <a:pos x="f543" y="f510"/>
                  </a:cxn>
                  <a:cxn ang="f282">
                    <a:pos x="f544" y="f510"/>
                  </a:cxn>
                  <a:cxn ang="f282">
                    <a:pos x="f544" y="f518"/>
                  </a:cxn>
                  <a:cxn ang="f282">
                    <a:pos x="f545" y="f519"/>
                  </a:cxn>
                  <a:cxn ang="f282">
                    <a:pos x="f546" y="f521"/>
                  </a:cxn>
                  <a:cxn ang="f282">
                    <a:pos x="f509" y="f519"/>
                  </a:cxn>
                  <a:cxn ang="f282">
                    <a:pos x="f547" y="f518"/>
                  </a:cxn>
                  <a:cxn ang="f282">
                    <a:pos x="f547" y="f510"/>
                  </a:cxn>
                  <a:cxn ang="f282">
                    <a:pos x="f509" y="f510"/>
                  </a:cxn>
                  <a:cxn ang="f282">
                    <a:pos x="f548" y="f549"/>
                  </a:cxn>
                  <a:cxn ang="f282">
                    <a:pos x="f550" y="f551"/>
                  </a:cxn>
                  <a:cxn ang="f282">
                    <a:pos x="f550" y="f552"/>
                  </a:cxn>
                  <a:cxn ang="f282">
                    <a:pos x="f548" y="f553"/>
                  </a:cxn>
                  <a:cxn ang="f282">
                    <a:pos x="f554" y="f552"/>
                  </a:cxn>
                  <a:cxn ang="f282">
                    <a:pos x="f554" y="f551"/>
                  </a:cxn>
                  <a:cxn ang="f282">
                    <a:pos x="f548" y="f549"/>
                  </a:cxn>
                  <a:cxn ang="f282">
                    <a:pos x="f555" y="f549"/>
                  </a:cxn>
                  <a:cxn ang="f282">
                    <a:pos x="f556" y="f551"/>
                  </a:cxn>
                  <a:cxn ang="f282">
                    <a:pos x="f556" y="f552"/>
                  </a:cxn>
                  <a:cxn ang="f282">
                    <a:pos x="f555" y="f553"/>
                  </a:cxn>
                  <a:cxn ang="f282">
                    <a:pos x="f557" y="f552"/>
                  </a:cxn>
                  <a:cxn ang="f282">
                    <a:pos x="f557" y="f551"/>
                  </a:cxn>
                  <a:cxn ang="f282">
                    <a:pos x="f555" y="f549"/>
                  </a:cxn>
                  <a:cxn ang="f282">
                    <a:pos x="f558" y="f549"/>
                  </a:cxn>
                  <a:cxn ang="f282">
                    <a:pos x="f559" y="f551"/>
                  </a:cxn>
                  <a:cxn ang="f282">
                    <a:pos x="f559" y="f552"/>
                  </a:cxn>
                  <a:cxn ang="f282">
                    <a:pos x="f558" y="f553"/>
                  </a:cxn>
                  <a:cxn ang="f282">
                    <a:pos x="f560" y="f552"/>
                  </a:cxn>
                  <a:cxn ang="f282">
                    <a:pos x="f560" y="f551"/>
                  </a:cxn>
                  <a:cxn ang="f282">
                    <a:pos x="f558" y="f549"/>
                  </a:cxn>
                  <a:cxn ang="f282">
                    <a:pos x="f561" y="f549"/>
                  </a:cxn>
                  <a:cxn ang="f282">
                    <a:pos x="f562" y="f551"/>
                  </a:cxn>
                  <a:cxn ang="f282">
                    <a:pos x="f562" y="f552"/>
                  </a:cxn>
                  <a:cxn ang="f282">
                    <a:pos x="f561" y="f553"/>
                  </a:cxn>
                  <a:cxn ang="f282">
                    <a:pos x="f563" y="f552"/>
                  </a:cxn>
                  <a:cxn ang="f282">
                    <a:pos x="f563" y="f551"/>
                  </a:cxn>
                  <a:cxn ang="f282">
                    <a:pos x="f561" y="f549"/>
                  </a:cxn>
                  <a:cxn ang="f282">
                    <a:pos x="f564" y="f549"/>
                  </a:cxn>
                  <a:cxn ang="f282">
                    <a:pos x="f565" y="f551"/>
                  </a:cxn>
                  <a:cxn ang="f282">
                    <a:pos x="f565" y="f552"/>
                  </a:cxn>
                  <a:cxn ang="f282">
                    <a:pos x="f564" y="f553"/>
                  </a:cxn>
                  <a:cxn ang="f282">
                    <a:pos x="f566" y="f552"/>
                  </a:cxn>
                  <a:cxn ang="f282">
                    <a:pos x="f566" y="f551"/>
                  </a:cxn>
                  <a:cxn ang="f282">
                    <a:pos x="f564" y="f549"/>
                  </a:cxn>
                  <a:cxn ang="f282">
                    <a:pos x="f567" y="f549"/>
                  </a:cxn>
                  <a:cxn ang="f282">
                    <a:pos x="f568" y="f551"/>
                  </a:cxn>
                  <a:cxn ang="f282">
                    <a:pos x="f568" y="f552"/>
                  </a:cxn>
                  <a:cxn ang="f282">
                    <a:pos x="f567" y="f553"/>
                  </a:cxn>
                  <a:cxn ang="f282">
                    <a:pos x="f569" y="f552"/>
                  </a:cxn>
                  <a:cxn ang="f282">
                    <a:pos x="f569" y="f551"/>
                  </a:cxn>
                  <a:cxn ang="f282">
                    <a:pos x="f567" y="f549"/>
                  </a:cxn>
                  <a:cxn ang="f282">
                    <a:pos x="f570" y="f571"/>
                  </a:cxn>
                  <a:cxn ang="f282">
                    <a:pos x="f572" y="f573"/>
                  </a:cxn>
                  <a:cxn ang="f282">
                    <a:pos x="f572" y="f574"/>
                  </a:cxn>
                  <a:cxn ang="f282">
                    <a:pos x="f575" y="f574"/>
                  </a:cxn>
                  <a:cxn ang="f282">
                    <a:pos x="f575" y="f573"/>
                  </a:cxn>
                  <a:cxn ang="f282">
                    <a:pos x="f576" y="f571"/>
                  </a:cxn>
                  <a:cxn ang="f282">
                    <a:pos x="f577" y="f573"/>
                  </a:cxn>
                  <a:cxn ang="f282">
                    <a:pos x="f577" y="f574"/>
                  </a:cxn>
                  <a:cxn ang="f282">
                    <a:pos x="f578" y="f574"/>
                  </a:cxn>
                  <a:cxn ang="f282">
                    <a:pos x="f578" y="f573"/>
                  </a:cxn>
                  <a:cxn ang="f282">
                    <a:pos x="f579" y="f571"/>
                  </a:cxn>
                  <a:cxn ang="f282">
                    <a:pos x="f580" y="f573"/>
                  </a:cxn>
                  <a:cxn ang="f282">
                    <a:pos x="f580" y="f574"/>
                  </a:cxn>
                  <a:cxn ang="f282">
                    <a:pos x="f581" y="f574"/>
                  </a:cxn>
                  <a:cxn ang="f282">
                    <a:pos x="f581" y="f573"/>
                  </a:cxn>
                  <a:cxn ang="f282">
                    <a:pos x="f561" y="f571"/>
                  </a:cxn>
                  <a:cxn ang="f282">
                    <a:pos x="f582" y="f573"/>
                  </a:cxn>
                  <a:cxn ang="f282">
                    <a:pos x="f582" y="f574"/>
                  </a:cxn>
                  <a:cxn ang="f282">
                    <a:pos x="f583" y="f574"/>
                  </a:cxn>
                  <a:cxn ang="f282">
                    <a:pos x="f583" y="f573"/>
                  </a:cxn>
                  <a:cxn ang="f282">
                    <a:pos x="f584" y="f571"/>
                  </a:cxn>
                  <a:cxn ang="f282">
                    <a:pos x="f585" y="f573"/>
                  </a:cxn>
                  <a:cxn ang="f282">
                    <a:pos x="f585" y="f574"/>
                  </a:cxn>
                  <a:cxn ang="f282">
                    <a:pos x="f586" y="f574"/>
                  </a:cxn>
                  <a:cxn ang="f282">
                    <a:pos x="f586" y="f573"/>
                  </a:cxn>
                  <a:cxn ang="f282">
                    <a:pos x="f587" y="f571"/>
                  </a:cxn>
                  <a:cxn ang="f282">
                    <a:pos x="f588" y="f573"/>
                  </a:cxn>
                  <a:cxn ang="f282">
                    <a:pos x="f588" y="f574"/>
                  </a:cxn>
                  <a:cxn ang="f282">
                    <a:pos x="f589" y="f574"/>
                  </a:cxn>
                  <a:cxn ang="f282">
                    <a:pos x="f590" y="f591"/>
                  </a:cxn>
                  <a:cxn ang="f282">
                    <a:pos x="f590" y="f592"/>
                  </a:cxn>
                  <a:cxn ang="f282">
                    <a:pos x="f589" y="f593"/>
                  </a:cxn>
                  <a:cxn ang="f282">
                    <a:pos x="f594" y="f593"/>
                  </a:cxn>
                  <a:cxn ang="f282">
                    <a:pos x="f595" y="f592"/>
                  </a:cxn>
                  <a:cxn ang="f282">
                    <a:pos x="f595" y="f591"/>
                  </a:cxn>
                  <a:cxn ang="f282">
                    <a:pos x="f594" y="f574"/>
                  </a:cxn>
                  <a:cxn ang="f282">
                    <a:pos x="f596" y="f574"/>
                  </a:cxn>
                  <a:cxn ang="f282">
                    <a:pos x="f596" y="f573"/>
                  </a:cxn>
                  <a:cxn ang="f282">
                    <a:pos x="f570" y="f571"/>
                  </a:cxn>
                </a:cxnLst>
                <a:rect l="f491" t="f494" r="f492" b="f493"/>
                <a:pathLst>
                  <a:path w="325438" h="336550">
                    <a:moveTo>
                      <a:pt x="f8" y="f9"/>
                    </a:moveTo>
                    <a:lnTo>
                      <a:pt x="f10" y="f9"/>
                    </a:lnTo>
                    <a:lnTo>
                      <a:pt x="f10" y="f11"/>
                    </a:lnTo>
                    <a:lnTo>
                      <a:pt x="f8" y="f11"/>
                    </a:lnTo>
                    <a:close/>
                    <a:moveTo>
                      <a:pt x="f12" y="f9"/>
                    </a:moveTo>
                    <a:lnTo>
                      <a:pt x="f13" y="f9"/>
                    </a:lnTo>
                    <a:lnTo>
                      <a:pt x="f13" y="f11"/>
                    </a:lnTo>
                    <a:lnTo>
                      <a:pt x="f12" y="f11"/>
                    </a:lnTo>
                    <a:close/>
                    <a:moveTo>
                      <a:pt x="f14" y="f9"/>
                    </a:moveTo>
                    <a:lnTo>
                      <a:pt x="f15" y="f9"/>
                    </a:lnTo>
                    <a:lnTo>
                      <a:pt x="f15" y="f11"/>
                    </a:lnTo>
                    <a:lnTo>
                      <a:pt x="f14" y="f11"/>
                    </a:lnTo>
                    <a:close/>
                    <a:moveTo>
                      <a:pt x="f16" y="f9"/>
                    </a:moveTo>
                    <a:lnTo>
                      <a:pt x="f17" y="f9"/>
                    </a:lnTo>
                    <a:lnTo>
                      <a:pt x="f17" y="f11"/>
                    </a:lnTo>
                    <a:lnTo>
                      <a:pt x="f16" y="f11"/>
                    </a:lnTo>
                    <a:close/>
                    <a:moveTo>
                      <a:pt x="f8" y="f18"/>
                    </a:moveTo>
                    <a:lnTo>
                      <a:pt x="f10" y="f18"/>
                    </a:lnTo>
                    <a:lnTo>
                      <a:pt x="f10" y="f19"/>
                    </a:lnTo>
                    <a:lnTo>
                      <a:pt x="f8" y="f19"/>
                    </a:lnTo>
                    <a:close/>
                    <a:moveTo>
                      <a:pt x="f12" y="f18"/>
                    </a:moveTo>
                    <a:lnTo>
                      <a:pt x="f13" y="f18"/>
                    </a:lnTo>
                    <a:lnTo>
                      <a:pt x="f13" y="f19"/>
                    </a:lnTo>
                    <a:lnTo>
                      <a:pt x="f12" y="f19"/>
                    </a:lnTo>
                    <a:close/>
                    <a:moveTo>
                      <a:pt x="f14" y="f18"/>
                    </a:moveTo>
                    <a:lnTo>
                      <a:pt x="f15" y="f18"/>
                    </a:lnTo>
                    <a:lnTo>
                      <a:pt x="f15" y="f19"/>
                    </a:lnTo>
                    <a:lnTo>
                      <a:pt x="f14" y="f19"/>
                    </a:lnTo>
                    <a:close/>
                    <a:moveTo>
                      <a:pt x="f16" y="f18"/>
                    </a:moveTo>
                    <a:lnTo>
                      <a:pt x="f17" y="f18"/>
                    </a:lnTo>
                    <a:lnTo>
                      <a:pt x="f17" y="f19"/>
                    </a:lnTo>
                    <a:lnTo>
                      <a:pt x="f16" y="f19"/>
                    </a:lnTo>
                    <a:close/>
                    <a:moveTo>
                      <a:pt x="f8" y="f20"/>
                    </a:moveTo>
                    <a:lnTo>
                      <a:pt x="f10" y="f20"/>
                    </a:lnTo>
                    <a:lnTo>
                      <a:pt x="f10" y="f21"/>
                    </a:lnTo>
                    <a:lnTo>
                      <a:pt x="f8" y="f21"/>
                    </a:lnTo>
                    <a:close/>
                    <a:moveTo>
                      <a:pt x="f12" y="f20"/>
                    </a:moveTo>
                    <a:lnTo>
                      <a:pt x="f13" y="f20"/>
                    </a:lnTo>
                    <a:lnTo>
                      <a:pt x="f13" y="f21"/>
                    </a:lnTo>
                    <a:lnTo>
                      <a:pt x="f12" y="f21"/>
                    </a:lnTo>
                    <a:close/>
                    <a:moveTo>
                      <a:pt x="f14" y="f20"/>
                    </a:moveTo>
                    <a:lnTo>
                      <a:pt x="f15" y="f20"/>
                    </a:lnTo>
                    <a:lnTo>
                      <a:pt x="f15" y="f21"/>
                    </a:lnTo>
                    <a:lnTo>
                      <a:pt x="f14" y="f21"/>
                    </a:lnTo>
                    <a:close/>
                    <a:moveTo>
                      <a:pt x="f22" y="f23"/>
                    </a:moveTo>
                    <a:cubicBezTo>
                      <a:pt x="f24" y="f23"/>
                      <a:pt x="f25" y="f26"/>
                      <a:pt x="f25" y="f27"/>
                    </a:cubicBezTo>
                    <a:cubicBezTo>
                      <a:pt x="f25" y="f27"/>
                      <a:pt x="f25" y="f27"/>
                      <a:pt x="f25" y="f28"/>
                    </a:cubicBezTo>
                    <a:cubicBezTo>
                      <a:pt x="f25" y="f29"/>
                      <a:pt x="f24" y="f30"/>
                      <a:pt x="f22" y="f30"/>
                    </a:cubicBezTo>
                    <a:cubicBezTo>
                      <a:pt x="f22" y="f30"/>
                      <a:pt x="f22" y="f30"/>
                      <a:pt x="f31" y="f30"/>
                    </a:cubicBezTo>
                    <a:cubicBezTo>
                      <a:pt x="f32" y="f30"/>
                      <a:pt x="f33" y="f29"/>
                      <a:pt x="f33" y="f28"/>
                    </a:cubicBezTo>
                    <a:cubicBezTo>
                      <a:pt x="f33" y="f28"/>
                      <a:pt x="f33" y="f28"/>
                      <a:pt x="f33" y="f27"/>
                    </a:cubicBezTo>
                    <a:cubicBezTo>
                      <a:pt x="f33" y="f26"/>
                      <a:pt x="f32" y="f23"/>
                      <a:pt x="f31" y="f23"/>
                    </a:cubicBezTo>
                    <a:cubicBezTo>
                      <a:pt x="f31" y="f23"/>
                      <a:pt x="f31" y="f23"/>
                      <a:pt x="f34" y="f23"/>
                    </a:cubicBezTo>
                    <a:cubicBezTo>
                      <a:pt x="f34" y="f23"/>
                      <a:pt x="f34" y="f23"/>
                      <a:pt x="f34" y="f35"/>
                    </a:cubicBezTo>
                    <a:cubicBezTo>
                      <a:pt x="f36" y="f37"/>
                      <a:pt x="f31" y="f38"/>
                      <a:pt x="f31" y="f39"/>
                    </a:cubicBezTo>
                    <a:cubicBezTo>
                      <a:pt x="f31" y="f40"/>
                      <a:pt x="f41" y="f42"/>
                      <a:pt x="f43" y="f42"/>
                    </a:cubicBezTo>
                    <a:cubicBezTo>
                      <a:pt x="f44" y="f42"/>
                      <a:pt x="f45" y="f40"/>
                      <a:pt x="f45" y="f39"/>
                    </a:cubicBezTo>
                    <a:cubicBezTo>
                      <a:pt x="f45" y="f38"/>
                      <a:pt x="f46" y="f37"/>
                      <a:pt x="f47" y="f35"/>
                    </a:cubicBezTo>
                    <a:cubicBezTo>
                      <a:pt x="f47" y="f35"/>
                      <a:pt x="f47" y="f35"/>
                      <a:pt x="f47" y="f23"/>
                    </a:cubicBezTo>
                    <a:cubicBezTo>
                      <a:pt x="f47" y="f23"/>
                      <a:pt x="f47" y="f23"/>
                      <a:pt x="f48" y="f23"/>
                    </a:cubicBezTo>
                    <a:cubicBezTo>
                      <a:pt x="f48" y="f23"/>
                      <a:pt x="f48" y="f23"/>
                      <a:pt x="f48" y="f35"/>
                    </a:cubicBezTo>
                    <a:cubicBezTo>
                      <a:pt x="f49" y="f37"/>
                      <a:pt x="f50" y="f38"/>
                      <a:pt x="f50" y="f39"/>
                    </a:cubicBezTo>
                    <a:cubicBezTo>
                      <a:pt x="f50" y="f40"/>
                      <a:pt x="f51" y="f42"/>
                      <a:pt x="f52" y="f42"/>
                    </a:cubicBezTo>
                    <a:cubicBezTo>
                      <a:pt x="f53" y="f42"/>
                      <a:pt x="f54" y="f40"/>
                      <a:pt x="f54" y="f39"/>
                    </a:cubicBezTo>
                    <a:cubicBezTo>
                      <a:pt x="f54" y="f38"/>
                      <a:pt x="f55" y="f37"/>
                      <a:pt x="f56" y="f35"/>
                    </a:cubicBezTo>
                    <a:cubicBezTo>
                      <a:pt x="f56" y="f35"/>
                      <a:pt x="f56" y="f35"/>
                      <a:pt x="f56" y="f23"/>
                    </a:cubicBezTo>
                    <a:cubicBezTo>
                      <a:pt x="f56" y="f23"/>
                      <a:pt x="f56" y="f23"/>
                      <a:pt x="f57" y="f23"/>
                    </a:cubicBezTo>
                    <a:cubicBezTo>
                      <a:pt x="f57" y="f23"/>
                      <a:pt x="f57" y="f23"/>
                      <a:pt x="f57" y="f35"/>
                    </a:cubicBezTo>
                    <a:cubicBezTo>
                      <a:pt x="f58" y="f37"/>
                      <a:pt x="f59" y="f38"/>
                      <a:pt x="f59" y="f39"/>
                    </a:cubicBezTo>
                    <a:cubicBezTo>
                      <a:pt x="f59" y="f40"/>
                      <a:pt x="f60" y="f42"/>
                      <a:pt x="f61" y="f42"/>
                    </a:cubicBezTo>
                    <a:cubicBezTo>
                      <a:pt x="f62" y="f42"/>
                      <a:pt x="f63" y="f40"/>
                      <a:pt x="f63" y="f39"/>
                    </a:cubicBezTo>
                    <a:cubicBezTo>
                      <a:pt x="f63" y="f38"/>
                      <a:pt x="f64" y="f37"/>
                      <a:pt x="f65" y="f35"/>
                    </a:cubicBezTo>
                    <a:cubicBezTo>
                      <a:pt x="f65" y="f35"/>
                      <a:pt x="f65" y="f35"/>
                      <a:pt x="f65" y="f23"/>
                    </a:cubicBezTo>
                    <a:cubicBezTo>
                      <a:pt x="f65" y="f23"/>
                      <a:pt x="f65" y="f23"/>
                      <a:pt x="f66" y="f23"/>
                    </a:cubicBezTo>
                    <a:cubicBezTo>
                      <a:pt x="f66" y="f23"/>
                      <a:pt x="f66" y="f23"/>
                      <a:pt x="f66" y="f35"/>
                    </a:cubicBezTo>
                    <a:cubicBezTo>
                      <a:pt x="f67" y="f37"/>
                      <a:pt x="f68" y="f38"/>
                      <a:pt x="f68" y="f39"/>
                    </a:cubicBezTo>
                    <a:cubicBezTo>
                      <a:pt x="f68" y="f40"/>
                      <a:pt x="f69" y="f42"/>
                      <a:pt x="f70" y="f42"/>
                    </a:cubicBezTo>
                    <a:cubicBezTo>
                      <a:pt x="f71" y="f42"/>
                      <a:pt x="f72" y="f40"/>
                      <a:pt x="f72" y="f39"/>
                    </a:cubicBezTo>
                    <a:cubicBezTo>
                      <a:pt x="f72" y="f38"/>
                      <a:pt x="f73" y="f37"/>
                      <a:pt x="f74" y="f35"/>
                    </a:cubicBezTo>
                    <a:cubicBezTo>
                      <a:pt x="f74" y="f35"/>
                      <a:pt x="f74" y="f35"/>
                      <a:pt x="f74" y="f23"/>
                    </a:cubicBezTo>
                    <a:cubicBezTo>
                      <a:pt x="f74" y="f23"/>
                      <a:pt x="f74" y="f23"/>
                      <a:pt x="f75" y="f23"/>
                    </a:cubicBezTo>
                    <a:cubicBezTo>
                      <a:pt x="f75" y="f23"/>
                      <a:pt x="f75" y="f23"/>
                      <a:pt x="f75" y="f35"/>
                    </a:cubicBezTo>
                    <a:cubicBezTo>
                      <a:pt x="f76" y="f37"/>
                      <a:pt x="f77" y="f38"/>
                      <a:pt x="f77" y="f39"/>
                    </a:cubicBezTo>
                    <a:cubicBezTo>
                      <a:pt x="f77" y="f40"/>
                      <a:pt x="f78" y="f42"/>
                      <a:pt x="f79" y="f42"/>
                    </a:cubicBezTo>
                    <a:cubicBezTo>
                      <a:pt x="f80" y="f42"/>
                      <a:pt x="f81" y="f40"/>
                      <a:pt x="f81" y="f39"/>
                    </a:cubicBezTo>
                    <a:cubicBezTo>
                      <a:pt x="f81" y="f38"/>
                      <a:pt x="f82" y="f37"/>
                      <a:pt x="f83" y="f35"/>
                    </a:cubicBezTo>
                    <a:cubicBezTo>
                      <a:pt x="f83" y="f35"/>
                      <a:pt x="f83" y="f35"/>
                      <a:pt x="f83" y="f23"/>
                    </a:cubicBezTo>
                    <a:cubicBezTo>
                      <a:pt x="f83" y="f23"/>
                      <a:pt x="f83" y="f23"/>
                      <a:pt x="f84" y="f23"/>
                    </a:cubicBezTo>
                    <a:cubicBezTo>
                      <a:pt x="f84" y="f23"/>
                      <a:pt x="f84" y="f23"/>
                      <a:pt x="f84" y="f35"/>
                    </a:cubicBezTo>
                    <a:cubicBezTo>
                      <a:pt x="f85" y="f37"/>
                      <a:pt x="f86" y="f38"/>
                      <a:pt x="f86" y="f39"/>
                    </a:cubicBezTo>
                    <a:cubicBezTo>
                      <a:pt x="f86" y="f40"/>
                      <a:pt x="f87" y="f42"/>
                      <a:pt x="f88" y="f42"/>
                    </a:cubicBezTo>
                    <a:cubicBezTo>
                      <a:pt x="f89" y="f42"/>
                      <a:pt x="f22" y="f40"/>
                      <a:pt x="f22" y="f39"/>
                    </a:cubicBezTo>
                    <a:cubicBezTo>
                      <a:pt x="f22" y="f38"/>
                      <a:pt x="f90" y="f37"/>
                      <a:pt x="f91" y="f35"/>
                    </a:cubicBezTo>
                    <a:cubicBezTo>
                      <a:pt x="f91" y="f35"/>
                      <a:pt x="f91" y="f35"/>
                      <a:pt x="f91" y="f23"/>
                    </a:cubicBezTo>
                    <a:cubicBezTo>
                      <a:pt x="f91" y="f23"/>
                      <a:pt x="f91" y="f23"/>
                      <a:pt x="f22" y="f23"/>
                    </a:cubicBezTo>
                    <a:close/>
                    <a:moveTo>
                      <a:pt x="f92" y="f93"/>
                    </a:moveTo>
                    <a:cubicBezTo>
                      <a:pt x="f94" y="f93"/>
                      <a:pt x="f95" y="f96"/>
                      <a:pt x="f95" y="f97"/>
                    </a:cubicBezTo>
                    <a:lnTo>
                      <a:pt x="f95" y="f98"/>
                    </a:lnTo>
                    <a:cubicBezTo>
                      <a:pt x="f95" y="f99"/>
                      <a:pt x="f94" y="f100"/>
                      <a:pt x="f92" y="f100"/>
                    </a:cubicBezTo>
                    <a:cubicBezTo>
                      <a:pt x="f101" y="f100"/>
                      <a:pt x="f102" y="f99"/>
                      <a:pt x="f102" y="f98"/>
                    </a:cubicBezTo>
                    <a:cubicBezTo>
                      <a:pt x="f102" y="f98"/>
                      <a:pt x="f102" y="f98"/>
                      <a:pt x="f102" y="f97"/>
                    </a:cubicBezTo>
                    <a:cubicBezTo>
                      <a:pt x="f102" y="f96"/>
                      <a:pt x="f101" y="f93"/>
                      <a:pt x="f92" y="f93"/>
                    </a:cubicBezTo>
                    <a:close/>
                    <a:moveTo>
                      <a:pt x="f103" y="f93"/>
                    </a:moveTo>
                    <a:cubicBezTo>
                      <a:pt x="f104" y="f93"/>
                      <a:pt x="f105" y="f96"/>
                      <a:pt x="f105" y="f97"/>
                    </a:cubicBezTo>
                    <a:lnTo>
                      <a:pt x="f105" y="f98"/>
                    </a:lnTo>
                    <a:cubicBezTo>
                      <a:pt x="f105" y="f99"/>
                      <a:pt x="f104" y="f100"/>
                      <a:pt x="f103" y="f100"/>
                    </a:cubicBezTo>
                    <a:cubicBezTo>
                      <a:pt x="f106" y="f100"/>
                      <a:pt x="f107" y="f99"/>
                      <a:pt x="f107" y="f98"/>
                    </a:cubicBezTo>
                    <a:cubicBezTo>
                      <a:pt x="f107" y="f98"/>
                      <a:pt x="f107" y="f98"/>
                      <a:pt x="f107" y="f97"/>
                    </a:cubicBezTo>
                    <a:cubicBezTo>
                      <a:pt x="f107" y="f96"/>
                      <a:pt x="f106" y="f93"/>
                      <a:pt x="f103" y="f93"/>
                    </a:cubicBezTo>
                    <a:close/>
                    <a:moveTo>
                      <a:pt x="f108" y="f93"/>
                    </a:moveTo>
                    <a:cubicBezTo>
                      <a:pt x="f109" y="f93"/>
                      <a:pt x="f110" y="f96"/>
                      <a:pt x="f110" y="f97"/>
                    </a:cubicBezTo>
                    <a:lnTo>
                      <a:pt x="f110" y="f98"/>
                    </a:lnTo>
                    <a:cubicBezTo>
                      <a:pt x="f110" y="f99"/>
                      <a:pt x="f109" y="f100"/>
                      <a:pt x="f108" y="f100"/>
                    </a:cubicBezTo>
                    <a:cubicBezTo>
                      <a:pt x="f111" y="f100"/>
                      <a:pt x="f112" y="f99"/>
                      <a:pt x="f112" y="f98"/>
                    </a:cubicBezTo>
                    <a:cubicBezTo>
                      <a:pt x="f112" y="f98"/>
                      <a:pt x="f112" y="f98"/>
                      <a:pt x="f112" y="f97"/>
                    </a:cubicBezTo>
                    <a:cubicBezTo>
                      <a:pt x="f112" y="f96"/>
                      <a:pt x="f111" y="f93"/>
                      <a:pt x="f108" y="f93"/>
                    </a:cubicBezTo>
                    <a:close/>
                    <a:moveTo>
                      <a:pt x="f113" y="f93"/>
                    </a:moveTo>
                    <a:cubicBezTo>
                      <a:pt x="f114" y="f93"/>
                      <a:pt x="f115" y="f96"/>
                      <a:pt x="f115" y="f97"/>
                    </a:cubicBezTo>
                    <a:lnTo>
                      <a:pt x="f115" y="f98"/>
                    </a:lnTo>
                    <a:cubicBezTo>
                      <a:pt x="f115" y="f99"/>
                      <a:pt x="f114" y="f100"/>
                      <a:pt x="f113" y="f100"/>
                    </a:cubicBezTo>
                    <a:cubicBezTo>
                      <a:pt x="f116" y="f100"/>
                      <a:pt x="f117" y="f99"/>
                      <a:pt x="f117" y="f98"/>
                    </a:cubicBezTo>
                    <a:cubicBezTo>
                      <a:pt x="f117" y="f98"/>
                      <a:pt x="f117" y="f98"/>
                      <a:pt x="f117" y="f97"/>
                    </a:cubicBezTo>
                    <a:cubicBezTo>
                      <a:pt x="f117" y="f96"/>
                      <a:pt x="f116" y="f93"/>
                      <a:pt x="f113" y="f93"/>
                    </a:cubicBezTo>
                    <a:close/>
                    <a:moveTo>
                      <a:pt x="f118" y="f93"/>
                    </a:moveTo>
                    <a:cubicBezTo>
                      <a:pt x="f119" y="f93"/>
                      <a:pt x="f120" y="f96"/>
                      <a:pt x="f120" y="f97"/>
                    </a:cubicBezTo>
                    <a:lnTo>
                      <a:pt x="f120" y="f98"/>
                    </a:lnTo>
                    <a:cubicBezTo>
                      <a:pt x="f120" y="f99"/>
                      <a:pt x="f119" y="f100"/>
                      <a:pt x="f118" y="f100"/>
                    </a:cubicBezTo>
                    <a:cubicBezTo>
                      <a:pt x="f121" y="f100"/>
                      <a:pt x="f122" y="f99"/>
                      <a:pt x="f122" y="f98"/>
                    </a:cubicBezTo>
                    <a:cubicBezTo>
                      <a:pt x="f122" y="f98"/>
                      <a:pt x="f122" y="f98"/>
                      <a:pt x="f122" y="f97"/>
                    </a:cubicBezTo>
                    <a:cubicBezTo>
                      <a:pt x="f122" y="f96"/>
                      <a:pt x="f121" y="f93"/>
                      <a:pt x="f118" y="f93"/>
                    </a:cubicBezTo>
                    <a:close/>
                    <a:moveTo>
                      <a:pt x="f123" y="f93"/>
                    </a:moveTo>
                    <a:cubicBezTo>
                      <a:pt x="f124" y="f93"/>
                      <a:pt x="f125" y="f96"/>
                      <a:pt x="f125" y="f97"/>
                    </a:cubicBezTo>
                    <a:lnTo>
                      <a:pt x="f125" y="f98"/>
                    </a:lnTo>
                    <a:cubicBezTo>
                      <a:pt x="f125" y="f99"/>
                      <a:pt x="f124" y="f100"/>
                      <a:pt x="f123" y="f100"/>
                    </a:cubicBezTo>
                    <a:cubicBezTo>
                      <a:pt x="f126" y="f100"/>
                      <a:pt x="f127" y="f99"/>
                      <a:pt x="f127" y="f98"/>
                    </a:cubicBezTo>
                    <a:cubicBezTo>
                      <a:pt x="f127" y="f98"/>
                      <a:pt x="f127" y="f98"/>
                      <a:pt x="f127" y="f97"/>
                    </a:cubicBezTo>
                    <a:cubicBezTo>
                      <a:pt x="f127" y="f96"/>
                      <a:pt x="f126" y="f93"/>
                      <a:pt x="f123" y="f93"/>
                    </a:cubicBezTo>
                    <a:close/>
                    <a:moveTo>
                      <a:pt x="f128" y="f5"/>
                    </a:moveTo>
                    <a:cubicBezTo>
                      <a:pt x="f129" y="f5"/>
                      <a:pt x="f130" y="f131"/>
                      <a:pt x="f130" y="f132"/>
                    </a:cubicBezTo>
                    <a:cubicBezTo>
                      <a:pt x="f130" y="f132"/>
                      <a:pt x="f130" y="f132"/>
                      <a:pt x="f130" y="f133"/>
                    </a:cubicBezTo>
                    <a:cubicBezTo>
                      <a:pt x="f130" y="f133"/>
                      <a:pt x="f130" y="f133"/>
                      <a:pt x="f134" y="f133"/>
                    </a:cubicBezTo>
                    <a:cubicBezTo>
                      <a:pt x="f134" y="f133"/>
                      <a:pt x="f134" y="f133"/>
                      <a:pt x="f134" y="f132"/>
                    </a:cubicBezTo>
                    <a:cubicBezTo>
                      <a:pt x="f134" y="f131"/>
                      <a:pt x="f135" y="f5"/>
                      <a:pt x="f136" y="f5"/>
                    </a:cubicBezTo>
                    <a:cubicBezTo>
                      <a:pt x="f137" y="f5"/>
                      <a:pt x="f138" y="f131"/>
                      <a:pt x="f138" y="f132"/>
                    </a:cubicBezTo>
                    <a:cubicBezTo>
                      <a:pt x="f138" y="f132"/>
                      <a:pt x="f138" y="f132"/>
                      <a:pt x="f138" y="f133"/>
                    </a:cubicBezTo>
                    <a:cubicBezTo>
                      <a:pt x="f138" y="f133"/>
                      <a:pt x="f138" y="f133"/>
                      <a:pt x="f139" y="f133"/>
                    </a:cubicBezTo>
                    <a:cubicBezTo>
                      <a:pt x="f139" y="f133"/>
                      <a:pt x="f139" y="f133"/>
                      <a:pt x="f139" y="f132"/>
                    </a:cubicBezTo>
                    <a:cubicBezTo>
                      <a:pt x="f139" y="f131"/>
                      <a:pt x="f140" y="f5"/>
                      <a:pt x="f141" y="f5"/>
                    </a:cubicBezTo>
                    <a:cubicBezTo>
                      <a:pt x="f142" y="f5"/>
                      <a:pt x="f143" y="f131"/>
                      <a:pt x="f143" y="f132"/>
                    </a:cubicBezTo>
                    <a:cubicBezTo>
                      <a:pt x="f143" y="f132"/>
                      <a:pt x="f143" y="f132"/>
                      <a:pt x="f143" y="f133"/>
                    </a:cubicBezTo>
                    <a:cubicBezTo>
                      <a:pt x="f143" y="f133"/>
                      <a:pt x="f143" y="f133"/>
                      <a:pt x="f144" y="f133"/>
                    </a:cubicBezTo>
                    <a:cubicBezTo>
                      <a:pt x="f144" y="f133"/>
                      <a:pt x="f144" y="f133"/>
                      <a:pt x="f144" y="f132"/>
                    </a:cubicBezTo>
                    <a:cubicBezTo>
                      <a:pt x="f144" y="f131"/>
                      <a:pt x="f145" y="f5"/>
                      <a:pt x="f113" y="f5"/>
                    </a:cubicBezTo>
                    <a:cubicBezTo>
                      <a:pt x="f146" y="f5"/>
                      <a:pt x="f147" y="f131"/>
                      <a:pt x="f147" y="f132"/>
                    </a:cubicBezTo>
                    <a:cubicBezTo>
                      <a:pt x="f147" y="f132"/>
                      <a:pt x="f147" y="f132"/>
                      <a:pt x="f147" y="f133"/>
                    </a:cubicBezTo>
                    <a:cubicBezTo>
                      <a:pt x="f147" y="f133"/>
                      <a:pt x="f147" y="f133"/>
                      <a:pt x="f148" y="f133"/>
                    </a:cubicBezTo>
                    <a:cubicBezTo>
                      <a:pt x="f148" y="f133"/>
                      <a:pt x="f148" y="f133"/>
                      <a:pt x="f148" y="f132"/>
                    </a:cubicBezTo>
                    <a:cubicBezTo>
                      <a:pt x="f148" y="f131"/>
                      <a:pt x="f149" y="f5"/>
                      <a:pt x="f150" y="f5"/>
                    </a:cubicBezTo>
                    <a:cubicBezTo>
                      <a:pt x="f151" y="f5"/>
                      <a:pt x="f152" y="f131"/>
                      <a:pt x="f152" y="f132"/>
                    </a:cubicBezTo>
                    <a:cubicBezTo>
                      <a:pt x="f152" y="f132"/>
                      <a:pt x="f152" y="f132"/>
                      <a:pt x="f152" y="f133"/>
                    </a:cubicBezTo>
                    <a:cubicBezTo>
                      <a:pt x="f152" y="f133"/>
                      <a:pt x="f152" y="f133"/>
                      <a:pt x="f153" y="f133"/>
                    </a:cubicBezTo>
                    <a:cubicBezTo>
                      <a:pt x="f153" y="f133"/>
                      <a:pt x="f153" y="f133"/>
                      <a:pt x="f153" y="f132"/>
                    </a:cubicBezTo>
                    <a:cubicBezTo>
                      <a:pt x="f153" y="f131"/>
                      <a:pt x="f154" y="f5"/>
                      <a:pt x="f155" y="f5"/>
                    </a:cubicBezTo>
                    <a:cubicBezTo>
                      <a:pt x="f156" y="f5"/>
                      <a:pt x="f157" y="f131"/>
                      <a:pt x="f157" y="f132"/>
                    </a:cubicBezTo>
                    <a:cubicBezTo>
                      <a:pt x="f157" y="f132"/>
                      <a:pt x="f157" y="f132"/>
                      <a:pt x="f157" y="f133"/>
                    </a:cubicBezTo>
                    <a:cubicBezTo>
                      <a:pt x="f157" y="f133"/>
                      <a:pt x="f157" y="f133"/>
                      <a:pt x="f158" y="f133"/>
                    </a:cubicBezTo>
                    <a:cubicBezTo>
                      <a:pt x="f159" y="f133"/>
                      <a:pt x="f6" y="f160"/>
                      <a:pt x="f6" y="f161"/>
                    </a:cubicBezTo>
                    <a:cubicBezTo>
                      <a:pt x="f6" y="f161"/>
                      <a:pt x="f6" y="f161"/>
                      <a:pt x="f6" y="f162"/>
                    </a:cubicBezTo>
                    <a:cubicBezTo>
                      <a:pt x="f6" y="f163"/>
                      <a:pt x="f159" y="f7"/>
                      <a:pt x="f158" y="f7"/>
                    </a:cubicBezTo>
                    <a:cubicBezTo>
                      <a:pt x="f158" y="f7"/>
                      <a:pt x="f158" y="f7"/>
                      <a:pt x="f164" y="f7"/>
                    </a:cubicBezTo>
                    <a:cubicBezTo>
                      <a:pt x="f165" y="f7"/>
                      <a:pt x="f5" y="f163"/>
                      <a:pt x="f5" y="f162"/>
                    </a:cubicBezTo>
                    <a:cubicBezTo>
                      <a:pt x="f5" y="f162"/>
                      <a:pt x="f5" y="f162"/>
                      <a:pt x="f5" y="f161"/>
                    </a:cubicBezTo>
                    <a:cubicBezTo>
                      <a:pt x="f5" y="f160"/>
                      <a:pt x="f165" y="f133"/>
                      <a:pt x="f164" y="f133"/>
                    </a:cubicBezTo>
                    <a:cubicBezTo>
                      <a:pt x="f164" y="f133"/>
                      <a:pt x="f164" y="f133"/>
                      <a:pt x="f166" y="f133"/>
                    </a:cubicBezTo>
                    <a:cubicBezTo>
                      <a:pt x="f166" y="f133"/>
                      <a:pt x="f166" y="f133"/>
                      <a:pt x="f166" y="f132"/>
                    </a:cubicBezTo>
                    <a:cubicBezTo>
                      <a:pt x="f166" y="f131"/>
                      <a:pt x="f167" y="f5"/>
                      <a:pt x="f12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黑体" pitchFamily="49"/>
                  <a:ea typeface="黑体" pitchFamily="49"/>
                  <a:cs typeface=""/>
                </a:endParaRPr>
              </a:p>
            </p:txBody>
          </p:sp>
        </p:grpSp>
        <p:sp>
          <p:nvSpPr>
            <p:cNvPr id="30" name="文本框 27">
              <a:extLst>
                <a:ext uri="{FF2B5EF4-FFF2-40B4-BE49-F238E27FC236}">
                  <a16:creationId xmlns:a16="http://schemas.microsoft.com/office/drawing/2014/main" id="{BC471E2E-478C-F50D-91A6-A3D26BA0C91F}"/>
                </a:ext>
              </a:extLst>
            </p:cNvPr>
            <p:cNvSpPr txBox="1"/>
            <p:nvPr/>
          </p:nvSpPr>
          <p:spPr>
            <a:xfrm>
              <a:off x="6672879" y="4739966"/>
              <a:ext cx="1742937" cy="26034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100" b="0" i="0" u="none" strike="noStrike" kern="1200" cap="none" spc="0" baseline="0">
                  <a:solidFill>
                    <a:srgbClr val="404040"/>
                  </a:solidFill>
                  <a:uFillTx/>
                  <a:latin typeface="黑体" pitchFamily="49"/>
                  <a:ea typeface="黑体" pitchFamily="49"/>
                  <a:cs typeface=""/>
                </a:rPr>
                <a:t>时间：</a:t>
              </a:r>
              <a:r>
                <a:rPr lang="en-US" sz="1100" b="0" i="0" u="none" strike="noStrike" kern="1200" cap="none" spc="0" baseline="0">
                  <a:solidFill>
                    <a:srgbClr val="404040"/>
                  </a:solidFill>
                  <a:uFillTx/>
                  <a:latin typeface="黑体" pitchFamily="49"/>
                  <a:ea typeface="黑体" pitchFamily="49"/>
                  <a:cs typeface=""/>
                </a:rPr>
                <a:t>2022</a:t>
              </a:r>
              <a:r>
                <a:rPr lang="zh-CN" sz="1100" b="0" i="0" u="none" strike="noStrike" kern="1200" cap="none" spc="0" baseline="0">
                  <a:solidFill>
                    <a:srgbClr val="404040"/>
                  </a:solidFill>
                  <a:uFillTx/>
                  <a:latin typeface="黑体" pitchFamily="49"/>
                  <a:ea typeface="黑体" pitchFamily="49"/>
                  <a:cs typeface=""/>
                </a:rPr>
                <a:t>年</a:t>
              </a:r>
              <a:r>
                <a:rPr lang="en-US" sz="1100" b="0" i="0" u="none" strike="noStrike" kern="1200" cap="none" spc="0" baseline="0">
                  <a:solidFill>
                    <a:srgbClr val="404040"/>
                  </a:solidFill>
                  <a:uFillTx/>
                  <a:latin typeface="黑体" pitchFamily="49"/>
                  <a:ea typeface="黑体" pitchFamily="49"/>
                  <a:cs typeface=""/>
                </a:rPr>
                <a:t>6</a:t>
              </a:r>
              <a:r>
                <a:rPr lang="zh-CN" sz="1100" b="0" i="0" u="none" strike="noStrike" kern="1200" cap="none" spc="0" baseline="0">
                  <a:solidFill>
                    <a:srgbClr val="404040"/>
                  </a:solidFill>
                  <a:uFillTx/>
                  <a:latin typeface="黑体" pitchFamily="49"/>
                  <a:ea typeface="黑体" pitchFamily="49"/>
                  <a:cs typeface=""/>
                </a:rPr>
                <a:t>月</a:t>
              </a:r>
              <a:endParaRPr lang="en-US" sz="1100" b="0" i="0" u="none" strike="noStrike" kern="1200" cap="none" spc="0" baseline="0">
                <a:solidFill>
                  <a:srgbClr val="404040"/>
                </a:solidFill>
                <a:uFillTx/>
                <a:latin typeface="黑体" pitchFamily="49"/>
                <a:ea typeface="黑体" pitchFamily="49"/>
                <a:cs typefac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1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0-#ppt_w/2"/>
                                          </p:val>
                                        </p:tav>
                                        <p:tav tm="100000">
                                          <p:val>
                                            <p:strVal val="#ppt_x"/>
                                          </p:val>
                                        </p:tav>
                                      </p:tavLst>
                                    </p:anim>
                                    <p:anim calcmode="lin" valueType="num">
                                      <p:cBhvr>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0-#ppt_w/2"/>
                                          </p:val>
                                        </p:tav>
                                        <p:tav tm="100000">
                                          <p:val>
                                            <p:strVal val="#ppt_x"/>
                                          </p:val>
                                        </p:tav>
                                      </p:tavLst>
                                    </p:anim>
                                    <p:anim calcmode="lin" valueType="num">
                                      <p:cBhvr>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0-#ppt_w/2"/>
                                          </p:val>
                                        </p:tav>
                                        <p:tav tm="100000">
                                          <p:val>
                                            <p:strVal val="#ppt_x"/>
                                          </p:val>
                                        </p:tav>
                                      </p:tavLst>
                                    </p:anim>
                                    <p:anim calcmode="lin" valueType="num">
                                      <p:cBhvr>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0-#ppt_w/2"/>
                                          </p:val>
                                        </p:tav>
                                        <p:tav tm="100000">
                                          <p:val>
                                            <p:strVal val="#ppt_x"/>
                                          </p:val>
                                        </p:tav>
                                      </p:tavLst>
                                    </p:anim>
                                    <p:anim calcmode="lin" valueType="num">
                                      <p:cBhvr>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ppt_x</p:attrName>
                                        </p:attrNameLst>
                                      </p:cBhvr>
                                      <p:tavLst>
                                        <p:tav tm="0">
                                          <p:val>
                                            <p:strVal val="0-#ppt_w/2"/>
                                          </p:val>
                                        </p:tav>
                                        <p:tav tm="100000">
                                          <p:val>
                                            <p:strVal val="#ppt_x"/>
                                          </p:val>
                                        </p:tav>
                                      </p:tavLst>
                                    </p:anim>
                                    <p:anim calcmode="lin" valueType="num">
                                      <p:cBhvr>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12" decel="10000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ppt_x</p:attrName>
                                        </p:attrNameLst>
                                      </p:cBhvr>
                                      <p:tavLst>
                                        <p:tav tm="0">
                                          <p:val>
                                            <p:strVal val="0-#ppt_w/2"/>
                                          </p:val>
                                        </p:tav>
                                        <p:tav tm="100000">
                                          <p:val>
                                            <p:strVal val="#ppt_x"/>
                                          </p:val>
                                        </p:tav>
                                      </p:tavLst>
                                    </p:anim>
                                    <p:anim calcmode="lin" valueType="num">
                                      <p:cBhvr>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ppt_x</p:attrName>
                                        </p:attrNameLst>
                                      </p:cBhvr>
                                      <p:tavLst>
                                        <p:tav tm="0">
                                          <p:val>
                                            <p:strVal val="0-#ppt_w/2"/>
                                          </p:val>
                                        </p:tav>
                                        <p:tav tm="100000">
                                          <p:val>
                                            <p:strVal val="#ppt_x"/>
                                          </p:val>
                                        </p:tav>
                                      </p:tavLst>
                                    </p:anim>
                                    <p:anim calcmode="lin" valueType="num">
                                      <p:cBhvr>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2" decel="10000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0-#ppt_w/2"/>
                                          </p:val>
                                        </p:tav>
                                        <p:tav tm="100000">
                                          <p:val>
                                            <p:strVal val="#ppt_x"/>
                                          </p:val>
                                        </p:tav>
                                      </p:tavLst>
                                    </p:anim>
                                    <p:anim calcmode="lin" valueType="num">
                                      <p:cBhvr>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ppt_x</p:attrName>
                                        </p:attrNameLst>
                                      </p:cBhvr>
                                      <p:tavLst>
                                        <p:tav tm="0">
                                          <p:val>
                                            <p:strVal val="0-#ppt_w/2"/>
                                          </p:val>
                                        </p:tav>
                                        <p:tav tm="100000">
                                          <p:val>
                                            <p:strVal val="#ppt_x"/>
                                          </p:val>
                                        </p:tav>
                                      </p:tavLst>
                                    </p:anim>
                                    <p:anim calcmode="lin" valueType="num">
                                      <p:cBhvr>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ppt_x</p:attrName>
                                        </p:attrNameLst>
                                      </p:cBhvr>
                                      <p:tavLst>
                                        <p:tav tm="0">
                                          <p:val>
                                            <p:strVal val="1+#ppt_w/2"/>
                                          </p:val>
                                        </p:tav>
                                        <p:tav tm="100000">
                                          <p:val>
                                            <p:strVal val="#ppt_x"/>
                                          </p:val>
                                        </p:tav>
                                      </p:tavLst>
                                    </p:anim>
                                    <p:anim calcmode="lin" valueType="num">
                                      <p:cBhvr>
                                        <p:cTn id="48" dur="500" fill="hold"/>
                                        <p:tgtEl>
                                          <p:spTgt spid="3"/>
                                        </p:tgtEl>
                                        <p:attrNameLst>
                                          <p:attrName>ppt_y</p:attrName>
                                        </p:attrNameLst>
                                      </p:cBhvr>
                                      <p:tavLst>
                                        <p:tav tm="0">
                                          <p:val>
                                            <p:strVal val="0-#ppt_h/2"/>
                                          </p:val>
                                        </p:tav>
                                        <p:tav tm="100000">
                                          <p:val>
                                            <p:strVal val="#ppt_y"/>
                                          </p:val>
                                        </p:tav>
                                      </p:tavLst>
                                    </p:anim>
                                  </p:childTnLst>
                                </p:cTn>
                              </p:par>
                              <p:par>
                                <p:cTn id="49" presetID="2" presetClass="entr" presetSubtype="3" decel="10000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ppt_x</p:attrName>
                                        </p:attrNameLst>
                                      </p:cBhvr>
                                      <p:tavLst>
                                        <p:tav tm="0">
                                          <p:val>
                                            <p:strVal val="1+#ppt_w/2"/>
                                          </p:val>
                                        </p:tav>
                                        <p:tav tm="100000">
                                          <p:val>
                                            <p:strVal val="#ppt_x"/>
                                          </p:val>
                                        </p:tav>
                                      </p:tavLst>
                                    </p:anim>
                                    <p:anim calcmode="lin" valueType="num">
                                      <p:cBhvr>
                                        <p:cTn id="52" dur="500" fill="hold"/>
                                        <p:tgtEl>
                                          <p:spTgt spid="5"/>
                                        </p:tgtEl>
                                        <p:attrNameLst>
                                          <p:attrName>ppt_y</p:attrName>
                                        </p:attrNameLst>
                                      </p:cBhvr>
                                      <p:tavLst>
                                        <p:tav tm="0">
                                          <p:val>
                                            <p:strVal val="0-#ppt_h/2"/>
                                          </p:val>
                                        </p:tav>
                                        <p:tav tm="100000">
                                          <p:val>
                                            <p:strVal val="#ppt_y"/>
                                          </p:val>
                                        </p:tav>
                                      </p:tavLst>
                                    </p:anim>
                                  </p:childTnLst>
                                </p:cTn>
                              </p:par>
                              <p:par>
                                <p:cTn id="53" presetID="2" presetClass="entr" presetSubtype="3" decel="10000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ppt_x</p:attrName>
                                        </p:attrNameLst>
                                      </p:cBhvr>
                                      <p:tavLst>
                                        <p:tav tm="0">
                                          <p:val>
                                            <p:strVal val="1+#ppt_w/2"/>
                                          </p:val>
                                        </p:tav>
                                        <p:tav tm="100000">
                                          <p:val>
                                            <p:strVal val="#ppt_x"/>
                                          </p:val>
                                        </p:tav>
                                      </p:tavLst>
                                    </p:anim>
                                    <p:anim calcmode="lin" valueType="num">
                                      <p:cBhvr>
                                        <p:cTn id="56" dur="500" fill="hold"/>
                                        <p:tgtEl>
                                          <p:spTgt spid="6"/>
                                        </p:tgtEl>
                                        <p:attrNameLst>
                                          <p:attrName>ppt_y</p:attrName>
                                        </p:attrNameLst>
                                      </p:cBhvr>
                                      <p:tavLst>
                                        <p:tav tm="0">
                                          <p:val>
                                            <p:strVal val="0-#ppt_h/2"/>
                                          </p:val>
                                        </p:tav>
                                        <p:tav tm="100000">
                                          <p:val>
                                            <p:strVal val="#ppt_y"/>
                                          </p:val>
                                        </p:tav>
                                      </p:tavLst>
                                    </p:anim>
                                  </p:childTnLst>
                                </p:cTn>
                              </p:par>
                              <p:par>
                                <p:cTn id="57" presetID="2" presetClass="entr" presetSubtype="3" decel="10000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ppt_x</p:attrName>
                                        </p:attrNameLst>
                                      </p:cBhvr>
                                      <p:tavLst>
                                        <p:tav tm="0">
                                          <p:val>
                                            <p:strVal val="1+#ppt_w/2"/>
                                          </p:val>
                                        </p:tav>
                                        <p:tav tm="100000">
                                          <p:val>
                                            <p:strVal val="#ppt_x"/>
                                          </p:val>
                                        </p:tav>
                                      </p:tavLst>
                                    </p:anim>
                                    <p:anim calcmode="lin" valueType="num">
                                      <p:cBhvr>
                                        <p:cTn id="60" dur="500" fill="hold"/>
                                        <p:tgtEl>
                                          <p:spTgt spid="7"/>
                                        </p:tgtEl>
                                        <p:attrNameLst>
                                          <p:attrName>ppt_y</p:attrName>
                                        </p:attrNameLst>
                                      </p:cBhvr>
                                      <p:tavLst>
                                        <p:tav tm="0">
                                          <p:val>
                                            <p:strVal val="0-#ppt_h/2"/>
                                          </p:val>
                                        </p:tav>
                                        <p:tav tm="100000">
                                          <p:val>
                                            <p:strVal val="#ppt_y"/>
                                          </p:val>
                                        </p:tav>
                                      </p:tavLst>
                                    </p:anim>
                                  </p:childTnLst>
                                </p:cTn>
                              </p:par>
                              <p:par>
                                <p:cTn id="61" presetID="2" presetClass="entr" presetSubtype="3" decel="10000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ppt_x</p:attrName>
                                        </p:attrNameLst>
                                      </p:cBhvr>
                                      <p:tavLst>
                                        <p:tav tm="0">
                                          <p:val>
                                            <p:strVal val="1+#ppt_w/2"/>
                                          </p:val>
                                        </p:tav>
                                        <p:tav tm="100000">
                                          <p:val>
                                            <p:strVal val="#ppt_x"/>
                                          </p:val>
                                        </p:tav>
                                      </p:tavLst>
                                    </p:anim>
                                    <p:anim calcmode="lin" valueType="num">
                                      <p:cBhvr>
                                        <p:cTn id="64" dur="500" fill="hold"/>
                                        <p:tgtEl>
                                          <p:spTgt spid="4"/>
                                        </p:tgtEl>
                                        <p:attrNameLst>
                                          <p:attrName>ppt_y</p:attrName>
                                        </p:attrNameLst>
                                      </p:cBhvr>
                                      <p:tavLst>
                                        <p:tav tm="0">
                                          <p:val>
                                            <p:strVal val="0-#ppt_h/2"/>
                                          </p:val>
                                        </p:tav>
                                        <p:tav tm="100000">
                                          <p:val>
                                            <p:strVal val="#ppt_y"/>
                                          </p:val>
                                        </p:tav>
                                      </p:tavLst>
                                    </p:anim>
                                  </p:childTnLst>
                                </p:cTn>
                              </p:par>
                              <p:par>
                                <p:cTn id="65" presetID="2" presetClass="entr" presetSubtype="3" decel="10000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ppt_x</p:attrName>
                                        </p:attrNameLst>
                                      </p:cBhvr>
                                      <p:tavLst>
                                        <p:tav tm="0">
                                          <p:val>
                                            <p:strVal val="1+#ppt_w/2"/>
                                          </p:val>
                                        </p:tav>
                                        <p:tav tm="100000">
                                          <p:val>
                                            <p:strVal val="#ppt_x"/>
                                          </p:val>
                                        </p:tav>
                                      </p:tavLst>
                                    </p:anim>
                                    <p:anim calcmode="lin" valueType="num">
                                      <p:cBhvr>
                                        <p:cTn id="68" dur="500" fill="hold"/>
                                        <p:tgtEl>
                                          <p:spTgt spid="8"/>
                                        </p:tgtEl>
                                        <p:attrNameLst>
                                          <p:attrName>ppt_y</p:attrName>
                                        </p:attrNameLst>
                                      </p:cBhvr>
                                      <p:tavLst>
                                        <p:tav tm="0">
                                          <p:val>
                                            <p:strVal val="0-#ppt_h/2"/>
                                          </p:val>
                                        </p:tav>
                                        <p:tav tm="100000">
                                          <p:val>
                                            <p:strVal val="#ppt_y"/>
                                          </p:val>
                                        </p:tav>
                                      </p:tavLst>
                                    </p:anim>
                                  </p:childTnLst>
                                </p:cTn>
                              </p:par>
                            </p:childTnLst>
                          </p:cTn>
                        </p:par>
                        <p:par>
                          <p:cTn id="69" fill="hold">
                            <p:stCondLst>
                              <p:cond delay="5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9"/>
                                        </p:tgtEl>
                                        <p:attrNameLst>
                                          <p:attrName>ppt_y</p:attrName>
                                        </p:attrNameLst>
                                      </p:cBhvr>
                                      <p:tavLst>
                                        <p:tav tm="0">
                                          <p:val>
                                            <p:strVal val="#ppt_y"/>
                                          </p:val>
                                        </p:tav>
                                        <p:tav tm="100000">
                                          <p:val>
                                            <p:strVal val="#ppt_y"/>
                                          </p:val>
                                        </p:tav>
                                      </p:tavLst>
                                    </p:anim>
                                    <p:anim calcmode="lin" valueType="num">
                                      <p:cBhvr>
                                        <p:cTn id="74"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p:tgtEl>
                                          <p:spTgt spid="19"/>
                                        </p:tgtEl>
                                      </p:cBhvr>
                                    </p:animEffect>
                                  </p:childTnLst>
                                </p:cTn>
                              </p:par>
                              <p:par>
                                <p:cTn id="77" presetID="16" presetClass="entr" presetSubtype="21" fill="hold" grpId="0" nodeType="withEffect">
                                  <p:stCondLst>
                                    <p:cond delay="25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par>
                                <p:cTn id="80" presetID="2" presetClass="entr" presetSubtype="4" fill="hold" nodeType="withEffect">
                                  <p:stCondLst>
                                    <p:cond delay="250"/>
                                  </p:st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ppt_x</p:attrName>
                                        </p:attrNameLst>
                                      </p:cBhvr>
                                      <p:tavLst>
                                        <p:tav tm="0">
                                          <p:val>
                                            <p:strVal val="#ppt_x"/>
                                          </p:val>
                                        </p:tav>
                                        <p:tav tm="100000">
                                          <p:val>
                                            <p:strVal val="#ppt_x"/>
                                          </p:val>
                                        </p:tav>
                                      </p:tavLst>
                                    </p:anim>
                                    <p:anim calcmode="lin" valueType="num">
                                      <p:cBhvr>
                                        <p:cTn id="83" dur="500" fill="hold"/>
                                        <p:tgtEl>
                                          <p:spTgt spid="21"/>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25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ppt_x</p:attrName>
                                        </p:attrNameLst>
                                      </p:cBhvr>
                                      <p:tavLst>
                                        <p:tav tm="0">
                                          <p:val>
                                            <p:strVal val="#ppt_x"/>
                                          </p:val>
                                        </p:tav>
                                        <p:tav tm="100000">
                                          <p:val>
                                            <p:strVal val="#ppt_x"/>
                                          </p:val>
                                        </p:tav>
                                      </p:tavLst>
                                    </p:anim>
                                    <p:anim calcmode="lin" valueType="num">
                                      <p:cBhvr>
                                        <p:cTn id="8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name="Slide295">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0FA33B5-E559-9E4E-C382-9AB47310592C}"/>
              </a:ext>
            </a:extLst>
          </p:cNvPr>
          <p:cNvSpPr txBox="1"/>
          <p:nvPr/>
        </p:nvSpPr>
        <p:spPr>
          <a:xfrm>
            <a:off x="5723887" y="4389750"/>
            <a:ext cx="5271772" cy="17532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按照纸张幅面的基本面积，把幅面规格分为</a:t>
            </a:r>
            <a:r>
              <a:rPr lang="en-US" sz="1800" b="0" i="0" u="none" strike="noStrike" kern="1200" cap="none" spc="0" baseline="0">
                <a:solidFill>
                  <a:srgbClr val="0010DF"/>
                </a:solidFill>
                <a:uFillTx/>
                <a:latin typeface="黑体" pitchFamily="49"/>
                <a:ea typeface="黑体" pitchFamily="49"/>
                <a:cs typeface="黑体" pitchFamily="49"/>
              </a:rPr>
              <a:t>A系列、B系列和C系列</a:t>
            </a:r>
            <a:r>
              <a:rPr lang="zh-CN" sz="1800" b="0" i="0" u="none" strike="noStrike" kern="1200" cap="none" spc="0" baseline="0">
                <a:solidFill>
                  <a:srgbClr val="000000"/>
                </a:solidFill>
                <a:uFillTx/>
                <a:latin typeface="黑体" pitchFamily="49"/>
                <a:ea typeface="黑体" pitchFamily="49"/>
                <a:cs typeface="黑体" pitchFamily="49"/>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黑体" pitchFamily="49"/>
              </a:rPr>
              <a:t>复印纸的幅面规格只采用A系列和B系列</a:t>
            </a: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C组纸张尺寸主要用于信封</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10DF"/>
              </a:solidFill>
              <a:uFillTx/>
              <a:latin typeface="黑体" pitchFamily="49"/>
              <a:ea typeface="黑体" pitchFamily="49"/>
              <a:cs typeface="黑体" pitchFamily="49"/>
            </a:endParaRPr>
          </a:p>
        </p:txBody>
      </p:sp>
      <p:pic>
        <p:nvPicPr>
          <p:cNvPr id="3" name="图片 2" descr="a686c9177f3e6709c93d4101488d883df8dcd000ffb1">
            <a:extLst>
              <a:ext uri="{FF2B5EF4-FFF2-40B4-BE49-F238E27FC236}">
                <a16:creationId xmlns:a16="http://schemas.microsoft.com/office/drawing/2014/main" id="{8D992E79-5A84-D586-0550-65FD5F828D32}"/>
              </a:ext>
            </a:extLst>
          </p:cNvPr>
          <p:cNvPicPr>
            <a:picLocks noChangeAspect="1"/>
          </p:cNvPicPr>
          <p:nvPr/>
        </p:nvPicPr>
        <p:blipFill>
          <a:blip r:embed="rId3"/>
          <a:stretch>
            <a:fillRect/>
          </a:stretch>
        </p:blipFill>
        <p:spPr>
          <a:xfrm>
            <a:off x="1040760" y="1323337"/>
            <a:ext cx="3662364" cy="5000625"/>
          </a:xfrm>
          <a:prstGeom prst="rect">
            <a:avLst/>
          </a:prstGeom>
          <a:noFill/>
          <a:ln cap="flat">
            <a:noFill/>
          </a:ln>
        </p:spPr>
      </p:pic>
      <p:graphicFrame>
        <p:nvGraphicFramePr>
          <p:cNvPr id="4" name="表格 3">
            <a:extLst>
              <a:ext uri="{FF2B5EF4-FFF2-40B4-BE49-F238E27FC236}">
                <a16:creationId xmlns:a16="http://schemas.microsoft.com/office/drawing/2014/main" id="{E99C22C4-102C-C8C7-CC2E-C5BD026A442B}"/>
              </a:ext>
            </a:extLst>
          </p:cNvPr>
          <p:cNvGraphicFramePr>
            <a:graphicFrameLocks noGrp="1"/>
          </p:cNvGraphicFramePr>
          <p:nvPr/>
        </p:nvGraphicFramePr>
        <p:xfrm>
          <a:off x="5855332" y="1428119"/>
          <a:ext cx="4114800" cy="2933696"/>
        </p:xfrm>
        <a:graphic>
          <a:graphicData uri="http://schemas.openxmlformats.org/drawingml/2006/table">
            <a:tbl>
              <a:tblPr firstRow="1" bandRow="1">
                <a:effectLst/>
                <a:tableStyleId>{5C22544A-7EE6-4342-B048-85BDC9FD1C3A}</a:tableStyleId>
              </a:tblPr>
              <a:tblGrid>
                <a:gridCol w="685800">
                  <a:extLst>
                    <a:ext uri="{9D8B030D-6E8A-4147-A177-3AD203B41FA5}">
                      <a16:colId xmlns:a16="http://schemas.microsoft.com/office/drawing/2014/main" val="3437723640"/>
                    </a:ext>
                  </a:extLst>
                </a:gridCol>
                <a:gridCol w="685800">
                  <a:extLst>
                    <a:ext uri="{9D8B030D-6E8A-4147-A177-3AD203B41FA5}">
                      <a16:colId xmlns:a16="http://schemas.microsoft.com/office/drawing/2014/main" val="1123989017"/>
                    </a:ext>
                  </a:extLst>
                </a:gridCol>
                <a:gridCol w="685800">
                  <a:extLst>
                    <a:ext uri="{9D8B030D-6E8A-4147-A177-3AD203B41FA5}">
                      <a16:colId xmlns:a16="http://schemas.microsoft.com/office/drawing/2014/main" val="1193308534"/>
                    </a:ext>
                  </a:extLst>
                </a:gridCol>
                <a:gridCol w="685800">
                  <a:extLst>
                    <a:ext uri="{9D8B030D-6E8A-4147-A177-3AD203B41FA5}">
                      <a16:colId xmlns:a16="http://schemas.microsoft.com/office/drawing/2014/main" val="1796402333"/>
                    </a:ext>
                  </a:extLst>
                </a:gridCol>
                <a:gridCol w="685800">
                  <a:extLst>
                    <a:ext uri="{9D8B030D-6E8A-4147-A177-3AD203B41FA5}">
                      <a16:colId xmlns:a16="http://schemas.microsoft.com/office/drawing/2014/main" val="931074351"/>
                    </a:ext>
                  </a:extLst>
                </a:gridCol>
                <a:gridCol w="685800">
                  <a:extLst>
                    <a:ext uri="{9D8B030D-6E8A-4147-A177-3AD203B41FA5}">
                      <a16:colId xmlns:a16="http://schemas.microsoft.com/office/drawing/2014/main" val="3812130485"/>
                    </a:ext>
                  </a:extLst>
                </a:gridCol>
              </a:tblGrid>
              <a:tr h="177795">
                <a:tc gridSpan="6">
                  <a:txBody>
                    <a:bodyPr/>
                    <a:lstStyle/>
                    <a:p>
                      <a:pPr lvl="0" indent="0" algn="ctr">
                        <a:buNone/>
                      </a:pPr>
                      <a:r>
                        <a:rPr lang="zh-CN" sz="900" b="0">
                          <a:solidFill>
                            <a:srgbClr val="333333"/>
                          </a:solidFill>
                          <a:latin typeface="Arial" pitchFamily="34"/>
                          <a:ea typeface="Arial"/>
                        </a:rPr>
                        <a:t>ISO 216纸张尺寸（单位：mm）</a:t>
                      </a:r>
                      <a:endParaRPr lang="en-US" sz="900" b="0">
                        <a:solidFill>
                          <a:srgbClr val="333333"/>
                        </a:solidFill>
                        <a:latin typeface="Arial"/>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101561752"/>
                  </a:ext>
                </a:extLst>
              </a:tr>
              <a:tr h="195581">
                <a:tc gridSpan="2">
                  <a:txBody>
                    <a:bodyPr/>
                    <a:lstStyle/>
                    <a:p>
                      <a:pPr lvl="0" indent="0" algn="ctr">
                        <a:buNone/>
                      </a:pPr>
                      <a:r>
                        <a:rPr lang="zh-CN" sz="900" b="1">
                          <a:solidFill>
                            <a:srgbClr val="333333"/>
                          </a:solidFill>
                          <a:latin typeface="Arial" pitchFamily="34"/>
                          <a:ea typeface="Arial"/>
                        </a:rPr>
                        <a:t>A系列格式</a:t>
                      </a:r>
                      <a:endParaRPr lang="en-US" sz="900" b="1">
                        <a:solidFill>
                          <a:srgbClr val="333333"/>
                        </a:solidFill>
                        <a:latin typeface="Arial"/>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gridSpan="2">
                  <a:txBody>
                    <a:bodyPr/>
                    <a:lstStyle/>
                    <a:p>
                      <a:pPr lvl="0" indent="0" algn="ctr">
                        <a:buNone/>
                      </a:pPr>
                      <a:r>
                        <a:rPr lang="zh-CN" sz="900" b="1">
                          <a:solidFill>
                            <a:srgbClr val="333333"/>
                          </a:solidFill>
                          <a:latin typeface="Arial" pitchFamily="34"/>
                          <a:ea typeface="Arial"/>
                        </a:rPr>
                        <a:t>B系列格式</a:t>
                      </a:r>
                      <a:endParaRPr lang="en-US" sz="900" b="1">
                        <a:solidFill>
                          <a:srgbClr val="333333"/>
                        </a:solidFill>
                        <a:latin typeface="Arial"/>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gridSpan="2">
                  <a:txBody>
                    <a:bodyPr/>
                    <a:lstStyle/>
                    <a:p>
                      <a:pPr lvl="0" indent="0" algn="ctr">
                        <a:buNone/>
                      </a:pPr>
                      <a:r>
                        <a:rPr lang="zh-CN" sz="900" b="1">
                          <a:solidFill>
                            <a:srgbClr val="333333"/>
                          </a:solidFill>
                          <a:latin typeface="Arial" pitchFamily="34"/>
                          <a:ea typeface="Arial"/>
                        </a:rPr>
                        <a:t>C系列格式</a:t>
                      </a:r>
                      <a:endParaRPr lang="en-US" sz="900" b="1">
                        <a:solidFill>
                          <a:srgbClr val="333333"/>
                        </a:solidFill>
                        <a:latin typeface="Arial"/>
                      </a:endParaRP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extLst>
                  <a:ext uri="{0D108BD9-81ED-4DB2-BD59-A6C34878D82A}">
                    <a16:rowId xmlns:a16="http://schemas.microsoft.com/office/drawing/2014/main" val="57555588"/>
                  </a:ext>
                </a:extLst>
              </a:tr>
              <a:tr h="177795">
                <a:tc>
                  <a:txBody>
                    <a:bodyPr/>
                    <a:lstStyle/>
                    <a:p>
                      <a:pPr lvl="0" indent="0">
                        <a:buNone/>
                      </a:pPr>
                      <a:r>
                        <a:rPr lang="en-US" sz="900" b="0">
                          <a:solidFill>
                            <a:srgbClr val="333333"/>
                          </a:solidFill>
                          <a:latin typeface="Arial"/>
                        </a:rPr>
                        <a:t>4A0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1682×2378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1993212"/>
                  </a:ext>
                </a:extLst>
              </a:tr>
              <a:tr h="177795">
                <a:tc>
                  <a:txBody>
                    <a:bodyPr/>
                    <a:lstStyle/>
                    <a:p>
                      <a:pPr lvl="0" indent="0">
                        <a:buNone/>
                      </a:pPr>
                      <a:r>
                        <a:rPr lang="en-US" sz="900" b="0">
                          <a:solidFill>
                            <a:srgbClr val="333333"/>
                          </a:solidFill>
                          <a:latin typeface="Arial"/>
                        </a:rPr>
                        <a:t>2A0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1189×1682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4904746"/>
                  </a:ext>
                </a:extLst>
              </a:tr>
              <a:tr h="177795">
                <a:tc>
                  <a:txBody>
                    <a:bodyPr/>
                    <a:lstStyle/>
                    <a:p>
                      <a:pPr lvl="0" indent="0">
                        <a:buNone/>
                      </a:pPr>
                      <a:r>
                        <a:rPr lang="en-US" sz="900" b="0">
                          <a:solidFill>
                            <a:srgbClr val="333333"/>
                          </a:solidFill>
                          <a:latin typeface="Arial"/>
                        </a:rPr>
                        <a:t>A0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841×1189</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1000×1414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917×1297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5598965"/>
                  </a:ext>
                </a:extLst>
              </a:tr>
              <a:tr h="177795">
                <a:tc>
                  <a:txBody>
                    <a:bodyPr/>
                    <a:lstStyle/>
                    <a:p>
                      <a:pPr lvl="0" indent="0">
                        <a:buNone/>
                      </a:pPr>
                      <a:r>
                        <a:rPr lang="en-US" sz="900" b="0">
                          <a:solidFill>
                            <a:srgbClr val="333333"/>
                          </a:solidFill>
                          <a:latin typeface="Arial"/>
                        </a:rPr>
                        <a:t>A1</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594×841</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B1</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707×1000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C1</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648×917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9212427"/>
                  </a:ext>
                </a:extLst>
              </a:tr>
              <a:tr h="177795">
                <a:tc>
                  <a:txBody>
                    <a:bodyPr/>
                    <a:lstStyle/>
                    <a:p>
                      <a:pPr lvl="0" indent="0">
                        <a:buNone/>
                      </a:pPr>
                      <a:r>
                        <a:rPr lang="en-US" sz="900" b="0">
                          <a:solidFill>
                            <a:srgbClr val="333333"/>
                          </a:solidFill>
                          <a:latin typeface="Arial"/>
                        </a:rPr>
                        <a:t>A2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420×594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500×707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458×648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7774809"/>
                  </a:ext>
                </a:extLst>
              </a:tr>
              <a:tr h="177795">
                <a:tc>
                  <a:txBody>
                    <a:bodyPr/>
                    <a:lstStyle/>
                    <a:p>
                      <a:pPr lvl="0" indent="0">
                        <a:buNone/>
                      </a:pPr>
                      <a:r>
                        <a:rPr lang="en-US" sz="900" b="0">
                          <a:solidFill>
                            <a:srgbClr val="333333"/>
                          </a:solidFill>
                          <a:latin typeface="Arial"/>
                        </a:rPr>
                        <a:t>A3</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297×420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B3</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353×500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C3</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324×458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2543480"/>
                  </a:ext>
                </a:extLst>
              </a:tr>
              <a:tr h="177795">
                <a:tc>
                  <a:txBody>
                    <a:bodyPr/>
                    <a:lstStyle/>
                    <a:p>
                      <a:pPr lvl="0" indent="0">
                        <a:buNone/>
                      </a:pPr>
                      <a:r>
                        <a:rPr lang="en-US" sz="900" b="0">
                          <a:solidFill>
                            <a:srgbClr val="333333"/>
                          </a:solidFill>
                          <a:latin typeface="Arial"/>
                        </a:rPr>
                        <a:t>A4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210×297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250×353</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229×324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4701295"/>
                  </a:ext>
                </a:extLst>
              </a:tr>
              <a:tr h="177795">
                <a:tc>
                  <a:txBody>
                    <a:bodyPr/>
                    <a:lstStyle/>
                    <a:p>
                      <a:pPr lvl="0" indent="0">
                        <a:buNone/>
                      </a:pPr>
                      <a:r>
                        <a:rPr lang="en-US" sz="900" b="0">
                          <a:solidFill>
                            <a:srgbClr val="333333"/>
                          </a:solidFill>
                          <a:latin typeface="Arial"/>
                        </a:rPr>
                        <a:t>A5</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148×210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B5</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176×250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C5</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162×229</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6738821"/>
                  </a:ext>
                </a:extLst>
              </a:tr>
              <a:tr h="177795">
                <a:tc>
                  <a:txBody>
                    <a:bodyPr/>
                    <a:lstStyle/>
                    <a:p>
                      <a:pPr lvl="0" indent="0">
                        <a:buNone/>
                      </a:pPr>
                      <a:r>
                        <a:rPr lang="en-US" sz="900" b="0">
                          <a:solidFill>
                            <a:srgbClr val="333333"/>
                          </a:solidFill>
                          <a:latin typeface="Arial"/>
                        </a:rPr>
                        <a:t>A6</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105×148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B6</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125×176</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C6</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114×162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88880859"/>
                  </a:ext>
                </a:extLst>
              </a:tr>
              <a:tr h="177795">
                <a:tc>
                  <a:txBody>
                    <a:bodyPr/>
                    <a:lstStyle/>
                    <a:p>
                      <a:pPr lvl="0" indent="0">
                        <a:buNone/>
                      </a:pPr>
                      <a:r>
                        <a:rPr lang="en-US" sz="900" b="0">
                          <a:solidFill>
                            <a:srgbClr val="333333"/>
                          </a:solidFill>
                          <a:latin typeface="Arial"/>
                        </a:rPr>
                        <a:t>A7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74×105</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88×125</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81×114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9685034"/>
                  </a:ext>
                </a:extLst>
              </a:tr>
              <a:tr h="177795">
                <a:tc>
                  <a:txBody>
                    <a:bodyPr/>
                    <a:lstStyle/>
                    <a:p>
                      <a:pPr lvl="0" indent="0">
                        <a:buNone/>
                      </a:pPr>
                      <a:r>
                        <a:rPr lang="en-US" sz="900" b="0">
                          <a:solidFill>
                            <a:srgbClr val="333333"/>
                          </a:solidFill>
                          <a:latin typeface="Arial"/>
                        </a:rPr>
                        <a:t>A8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52×74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62×88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C8</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57×81</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6201043"/>
                  </a:ext>
                </a:extLst>
              </a:tr>
              <a:tr h="177795">
                <a:tc>
                  <a:txBody>
                    <a:bodyPr/>
                    <a:lstStyle/>
                    <a:p>
                      <a:pPr lvl="0" indent="0">
                        <a:buNone/>
                      </a:pPr>
                      <a:r>
                        <a:rPr lang="en-US" sz="900" b="0">
                          <a:solidFill>
                            <a:srgbClr val="333333"/>
                          </a:solidFill>
                          <a:latin typeface="Arial"/>
                        </a:rPr>
                        <a:t>A9</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37×52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B9</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44×62</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C9</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40×57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9348801"/>
                  </a:ext>
                </a:extLst>
              </a:tr>
              <a:tr h="177795">
                <a:tc>
                  <a:txBody>
                    <a:bodyPr/>
                    <a:lstStyle/>
                    <a:p>
                      <a:pPr lvl="0" indent="0">
                        <a:buNone/>
                      </a:pPr>
                      <a:r>
                        <a:rPr lang="en-US" sz="900" b="0">
                          <a:solidFill>
                            <a:srgbClr val="333333"/>
                          </a:solidFill>
                          <a:latin typeface="Arial"/>
                        </a:rPr>
                        <a:t>A10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26×37</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B10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31×44</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C10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tc>
                  <a:txBody>
                    <a:bodyPr/>
                    <a:lstStyle/>
                    <a:p>
                      <a:pPr lvl="0" indent="0">
                        <a:buNone/>
                      </a:pPr>
                      <a:r>
                        <a:rPr lang="en-US" sz="900" b="0">
                          <a:solidFill>
                            <a:srgbClr val="333333"/>
                          </a:solidFill>
                          <a:latin typeface="Arial"/>
                        </a:rPr>
                        <a:t>28×40</a:t>
                      </a:r>
                    </a:p>
                  </a:txBody>
                  <a:tcPr marL="12701" marR="12701" marT="12701"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6345" cap="flat" cmpd="sng" algn="ctr">
                      <a:solidFill>
                        <a:srgbClr val="000000"/>
                      </a:solidFill>
                      <a:prstDash val="solid"/>
                      <a:round/>
                      <a:headEnd type="none" w="med" len="med"/>
                      <a:tailEnd type="none" w="med" len="med"/>
                    </a:lnT>
                    <a:lnB w="634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7833230"/>
                  </a:ext>
                </a:extLst>
              </a:tr>
            </a:tbl>
          </a:graphicData>
        </a:graphic>
      </p:graphicFrame>
      <p:sp>
        <p:nvSpPr>
          <p:cNvPr id="5" name="文本框 4">
            <a:extLst>
              <a:ext uri="{FF2B5EF4-FFF2-40B4-BE49-F238E27FC236}">
                <a16:creationId xmlns:a16="http://schemas.microsoft.com/office/drawing/2014/main" id="{5B01C77A-C3DB-31D9-E11D-96F691239F2D}"/>
              </a:ext>
            </a:extLst>
          </p:cNvPr>
          <p:cNvSpPr txBox="1"/>
          <p:nvPr/>
        </p:nvSpPr>
        <p:spPr>
          <a:xfrm>
            <a:off x="1040760" y="3344866"/>
            <a:ext cx="2540002"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宋体" pitchFamily="2"/>
              <a:cs typeface=""/>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宋体" pitchFamily="2"/>
              <a:cs typeface=""/>
            </a:endParaRPr>
          </a:p>
        </p:txBody>
      </p:sp>
      <p:sp>
        <p:nvSpPr>
          <p:cNvPr id="6" name="文本框 1">
            <a:extLst>
              <a:ext uri="{FF2B5EF4-FFF2-40B4-BE49-F238E27FC236}">
                <a16:creationId xmlns:a16="http://schemas.microsoft.com/office/drawing/2014/main" id="{A11748B0-F178-F0A3-0DCD-FD07D73609E0}"/>
              </a:ext>
            </a:extLst>
          </p:cNvPr>
          <p:cNvSpPr txBox="1"/>
          <p:nvPr/>
        </p:nvSpPr>
        <p:spPr>
          <a:xfrm>
            <a:off x="890909" y="805184"/>
            <a:ext cx="2570478"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图纸、图幅、图框</a:t>
            </a:r>
          </a:p>
        </p:txBody>
      </p:sp>
      <p:sp>
        <p:nvSpPr>
          <p:cNvPr id="7" name="流程图: 过程 7">
            <a:extLst>
              <a:ext uri="{FF2B5EF4-FFF2-40B4-BE49-F238E27FC236}">
                <a16:creationId xmlns:a16="http://schemas.microsoft.com/office/drawing/2014/main" id="{27E0F4C1-5E72-BE35-1977-538E6247C600}"/>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8">
            <a:extLst>
              <a:ext uri="{FF2B5EF4-FFF2-40B4-BE49-F238E27FC236}">
                <a16:creationId xmlns:a16="http://schemas.microsoft.com/office/drawing/2014/main" id="{AB44CD05-AC42-C918-5872-CB268C48088B}"/>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人称</a:t>
            </a:r>
          </a:p>
        </p:txBody>
      </p:sp>
      <p:sp>
        <p:nvSpPr>
          <p:cNvPr id="9" name="矩形 9">
            <a:extLst>
              <a:ext uri="{FF2B5EF4-FFF2-40B4-BE49-F238E27FC236}">
                <a16:creationId xmlns:a16="http://schemas.microsoft.com/office/drawing/2014/main" id="{5342459D-2229-B483-6A15-7F702E4A3F53}"/>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0" name="矩形 10">
            <a:extLst>
              <a:ext uri="{FF2B5EF4-FFF2-40B4-BE49-F238E27FC236}">
                <a16:creationId xmlns:a16="http://schemas.microsoft.com/office/drawing/2014/main" id="{A6376C87-41DD-137F-6B81-74323B179838}"/>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1" name="矩形 11">
            <a:extLst>
              <a:ext uri="{FF2B5EF4-FFF2-40B4-BE49-F238E27FC236}">
                <a16:creationId xmlns:a16="http://schemas.microsoft.com/office/drawing/2014/main" id="{5953BFDD-C196-3A27-AE57-A055CA76B625}"/>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2" name="矩形 12">
            <a:extLst>
              <a:ext uri="{FF2B5EF4-FFF2-40B4-BE49-F238E27FC236}">
                <a16:creationId xmlns:a16="http://schemas.microsoft.com/office/drawing/2014/main" id="{6E39D369-342D-D5E5-C54F-DA1DC1CC1EB1}"/>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3" name="矩形 13">
            <a:extLst>
              <a:ext uri="{FF2B5EF4-FFF2-40B4-BE49-F238E27FC236}">
                <a16:creationId xmlns:a16="http://schemas.microsoft.com/office/drawing/2014/main" id="{F82117CC-763B-8FDE-1752-CA349D0DF4E2}"/>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4" name="矩形 14">
            <a:extLst>
              <a:ext uri="{FF2B5EF4-FFF2-40B4-BE49-F238E27FC236}">
                <a16:creationId xmlns:a16="http://schemas.microsoft.com/office/drawing/2014/main" id="{D73D48DD-1251-AAFA-61D9-8F3961ED19CE}"/>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5" name="矩形 15">
            <a:extLst>
              <a:ext uri="{FF2B5EF4-FFF2-40B4-BE49-F238E27FC236}">
                <a16:creationId xmlns:a16="http://schemas.microsoft.com/office/drawing/2014/main" id="{62CBDBAC-3C72-17BF-D2E7-6F38C458EC10}"/>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6" name="矩形 16">
            <a:extLst>
              <a:ext uri="{FF2B5EF4-FFF2-40B4-BE49-F238E27FC236}">
                <a16:creationId xmlns:a16="http://schemas.microsoft.com/office/drawing/2014/main" id="{2508CA77-0541-1F4A-302C-32871D954D86}"/>
              </a:ext>
            </a:extLst>
          </p:cNvPr>
          <p:cNvSpPr/>
          <p:nvPr/>
        </p:nvSpPr>
        <p:spPr>
          <a:xfrm>
            <a:off x="341628"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图纸①</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96">
    <p:spTree>
      <p:nvGrpSpPr>
        <p:cNvPr id="1" name=""/>
        <p:cNvGrpSpPr/>
        <p:nvPr/>
      </p:nvGrpSpPr>
      <p:grpSpPr>
        <a:xfrm>
          <a:off x="0" y="0"/>
          <a:ext cx="0" cy="0"/>
          <a:chOff x="0" y="0"/>
          <a:chExt cx="0" cy="0"/>
        </a:xfrm>
      </p:grpSpPr>
      <p:pic>
        <p:nvPicPr>
          <p:cNvPr id="2" name="图片 1" descr="0">
            <a:extLst>
              <a:ext uri="{FF2B5EF4-FFF2-40B4-BE49-F238E27FC236}">
                <a16:creationId xmlns:a16="http://schemas.microsoft.com/office/drawing/2014/main" id="{23DE5E0C-A89F-347C-6565-4060AFDBF919}"/>
              </a:ext>
            </a:extLst>
          </p:cNvPr>
          <p:cNvPicPr>
            <a:picLocks noChangeAspect="1"/>
          </p:cNvPicPr>
          <p:nvPr/>
        </p:nvPicPr>
        <p:blipFill>
          <a:blip r:embed="rId3"/>
          <a:srcRect t="6116"/>
          <a:stretch>
            <a:fillRect/>
          </a:stretch>
        </p:blipFill>
        <p:spPr>
          <a:xfrm>
            <a:off x="5744205" y="805184"/>
            <a:ext cx="4838703" cy="2914650"/>
          </a:xfrm>
          <a:prstGeom prst="rect">
            <a:avLst/>
          </a:prstGeom>
          <a:noFill/>
          <a:ln cap="flat">
            <a:noFill/>
          </a:ln>
        </p:spPr>
      </p:pic>
      <p:pic>
        <p:nvPicPr>
          <p:cNvPr id="3" name="图片 2" descr="147994389">
            <a:extLst>
              <a:ext uri="{FF2B5EF4-FFF2-40B4-BE49-F238E27FC236}">
                <a16:creationId xmlns:a16="http://schemas.microsoft.com/office/drawing/2014/main" id="{EA0EEF2C-D3CC-16E9-21DB-475F655764F7}"/>
              </a:ext>
            </a:extLst>
          </p:cNvPr>
          <p:cNvPicPr>
            <a:picLocks noChangeAspect="1"/>
          </p:cNvPicPr>
          <p:nvPr/>
        </p:nvPicPr>
        <p:blipFill>
          <a:blip r:embed="rId4"/>
          <a:stretch>
            <a:fillRect/>
          </a:stretch>
        </p:blipFill>
        <p:spPr>
          <a:xfrm>
            <a:off x="5891534" y="3603943"/>
            <a:ext cx="5715000" cy="2524128"/>
          </a:xfrm>
          <a:prstGeom prst="rect">
            <a:avLst/>
          </a:prstGeom>
          <a:noFill/>
          <a:ln cap="flat">
            <a:noFill/>
          </a:ln>
        </p:spPr>
      </p:pic>
      <p:pic>
        <p:nvPicPr>
          <p:cNvPr id="4" name="图片 3">
            <a:extLst>
              <a:ext uri="{FF2B5EF4-FFF2-40B4-BE49-F238E27FC236}">
                <a16:creationId xmlns:a16="http://schemas.microsoft.com/office/drawing/2014/main" id="{1B54359E-E982-F9B5-340D-EA8BDBF61140}"/>
              </a:ext>
            </a:extLst>
          </p:cNvPr>
          <p:cNvPicPr>
            <a:picLocks noChangeAspect="1"/>
          </p:cNvPicPr>
          <p:nvPr/>
        </p:nvPicPr>
        <p:blipFill>
          <a:blip r:embed="rId5"/>
          <a:srcRect/>
          <a:stretch>
            <a:fillRect/>
          </a:stretch>
        </p:blipFill>
        <p:spPr>
          <a:xfrm>
            <a:off x="1047746" y="1552578"/>
            <a:ext cx="3462018" cy="905512"/>
          </a:xfrm>
          <a:prstGeom prst="rect">
            <a:avLst/>
          </a:prstGeom>
          <a:noFill/>
          <a:ln cap="flat">
            <a:noFill/>
          </a:ln>
          <a:effectLst>
            <a:outerShdw dist="50798" dir="20880034" algn="tl">
              <a:srgbClr val="000000">
                <a:alpha val="43000"/>
              </a:srgbClr>
            </a:outerShdw>
          </a:effectLst>
        </p:spPr>
      </p:pic>
      <p:sp>
        <p:nvSpPr>
          <p:cNvPr id="5" name="文本框 2">
            <a:extLst>
              <a:ext uri="{FF2B5EF4-FFF2-40B4-BE49-F238E27FC236}">
                <a16:creationId xmlns:a16="http://schemas.microsoft.com/office/drawing/2014/main" id="{7F6B3F34-C300-3A6F-C100-569578EAF3E9}"/>
              </a:ext>
            </a:extLst>
          </p:cNvPr>
          <p:cNvSpPr txBox="1"/>
          <p:nvPr/>
        </p:nvSpPr>
        <p:spPr>
          <a:xfrm>
            <a:off x="1047746" y="2635886"/>
            <a:ext cx="3392808" cy="23069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1、标准的</a:t>
            </a:r>
            <a:r>
              <a:rPr lang="en-US" sz="1800" b="0" i="0" u="none" strike="noStrike" kern="1200" cap="none" spc="0" baseline="0">
                <a:solidFill>
                  <a:srgbClr val="0010DF"/>
                </a:solidFill>
                <a:uFillTx/>
                <a:latin typeface="黑体" pitchFamily="49"/>
                <a:ea typeface="黑体" pitchFamily="49"/>
                <a:cs typeface="黑体" pitchFamily="49"/>
              </a:rPr>
              <a:t>1开纸</a:t>
            </a:r>
            <a:r>
              <a:rPr lang="zh-CN" sz="1800" b="0" i="0" u="none" strike="noStrike" kern="1200" cap="none" spc="0" baseline="0">
                <a:solidFill>
                  <a:srgbClr val="000000"/>
                </a:solidFill>
                <a:uFillTx/>
                <a:latin typeface="黑体" pitchFamily="49"/>
                <a:ea typeface="黑体" pitchFamily="49"/>
                <a:cs typeface="黑体" pitchFamily="49"/>
              </a:rPr>
              <a:t>张尺寸(国内标准)是787×1092mm。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2:B系列面积比A系列大√2倍，尺寸大</a:t>
            </a:r>
            <a:r>
              <a:rPr lang="en-US" sz="1800" b="0" i="0" u="none" strike="noStrike" kern="1200" cap="none" spc="0" baseline="0">
                <a:solidFill>
                  <a:srgbClr val="0010DF"/>
                </a:solidFill>
                <a:uFillTx/>
                <a:latin typeface="黑体" pitchFamily="49"/>
                <a:ea typeface="黑体" pitchFamily="49"/>
                <a:cs typeface="黑体" pitchFamily="49"/>
              </a:rPr>
              <a:t>√√2≈1.1892倍</a:t>
            </a:r>
            <a:r>
              <a:rPr lang="zh-CN" sz="1800" b="0" i="0" u="none" strike="noStrike" kern="1200" cap="none" spc="0" baseline="0">
                <a:solidFill>
                  <a:srgbClr val="000000"/>
                </a:solidFill>
                <a:uFillTx/>
                <a:latin typeface="黑体" pitchFamily="49"/>
                <a:ea typeface="黑体" pitchFamily="49"/>
                <a:cs typeface="黑体" pitchFamily="49"/>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黑体" pitchFamily="49"/>
                <a:ea typeface="黑体" pitchFamily="49"/>
                <a:cs typeface="黑体" pitchFamily="49"/>
              </a:rPr>
              <a:t>3:A4纸的长宽比是</a:t>
            </a:r>
            <a:r>
              <a:rPr lang="en-US" sz="1800" b="0" i="0" u="none" strike="noStrike" kern="1200" cap="none" spc="0" baseline="0">
                <a:solidFill>
                  <a:srgbClr val="0010DF"/>
                </a:solidFill>
                <a:uFillTx/>
                <a:latin typeface="黑体" pitchFamily="49"/>
                <a:ea typeface="黑体" pitchFamily="49"/>
                <a:cs typeface="黑体" pitchFamily="49"/>
              </a:rPr>
              <a:t>√2:1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黑体" pitchFamily="49"/>
              <a:ea typeface="黑体" pitchFamily="49"/>
              <a:cs typeface="黑体" pitchFamily="49"/>
            </a:endParaRPr>
          </a:p>
        </p:txBody>
      </p:sp>
      <p:sp>
        <p:nvSpPr>
          <p:cNvPr id="6" name="文本框 4">
            <a:extLst>
              <a:ext uri="{FF2B5EF4-FFF2-40B4-BE49-F238E27FC236}">
                <a16:creationId xmlns:a16="http://schemas.microsoft.com/office/drawing/2014/main" id="{9A171787-3D0A-6298-7BAB-F939165451CA}"/>
              </a:ext>
            </a:extLst>
          </p:cNvPr>
          <p:cNvSpPr txBox="1"/>
          <p:nvPr/>
        </p:nvSpPr>
        <p:spPr>
          <a:xfrm>
            <a:off x="890909" y="805184"/>
            <a:ext cx="2570478"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图纸、图幅、图框</a:t>
            </a:r>
          </a:p>
        </p:txBody>
      </p:sp>
      <p:sp>
        <p:nvSpPr>
          <p:cNvPr id="7" name="流程图: 过程 29">
            <a:extLst>
              <a:ext uri="{FF2B5EF4-FFF2-40B4-BE49-F238E27FC236}">
                <a16:creationId xmlns:a16="http://schemas.microsoft.com/office/drawing/2014/main" id="{E353E079-E832-D3E0-5691-A075E99D60E2}"/>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8" name="矩形 30">
            <a:extLst>
              <a:ext uri="{FF2B5EF4-FFF2-40B4-BE49-F238E27FC236}">
                <a16:creationId xmlns:a16="http://schemas.microsoft.com/office/drawing/2014/main" id="{18DCB6D8-9AA5-3DF4-8357-B1D6C345D868}"/>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人称</a:t>
            </a:r>
          </a:p>
        </p:txBody>
      </p:sp>
      <p:sp>
        <p:nvSpPr>
          <p:cNvPr id="9" name="矩形 31">
            <a:extLst>
              <a:ext uri="{FF2B5EF4-FFF2-40B4-BE49-F238E27FC236}">
                <a16:creationId xmlns:a16="http://schemas.microsoft.com/office/drawing/2014/main" id="{7263C3A1-034B-E5FC-6857-BFC14AFEE3F6}"/>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0" name="矩形 32">
            <a:extLst>
              <a:ext uri="{FF2B5EF4-FFF2-40B4-BE49-F238E27FC236}">
                <a16:creationId xmlns:a16="http://schemas.microsoft.com/office/drawing/2014/main" id="{CF59823B-D446-C107-E9B3-CDD95C9C350E}"/>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1" name="矩形 33">
            <a:extLst>
              <a:ext uri="{FF2B5EF4-FFF2-40B4-BE49-F238E27FC236}">
                <a16:creationId xmlns:a16="http://schemas.microsoft.com/office/drawing/2014/main" id="{641B668D-4434-8B0F-252C-DC7BFE9582E5}"/>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2" name="矩形 34">
            <a:extLst>
              <a:ext uri="{FF2B5EF4-FFF2-40B4-BE49-F238E27FC236}">
                <a16:creationId xmlns:a16="http://schemas.microsoft.com/office/drawing/2014/main" id="{2C7F627C-B8FB-9D4E-4906-9B369175C642}"/>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3" name="矩形 35">
            <a:extLst>
              <a:ext uri="{FF2B5EF4-FFF2-40B4-BE49-F238E27FC236}">
                <a16:creationId xmlns:a16="http://schemas.microsoft.com/office/drawing/2014/main" id="{E98453E9-3318-0001-6D6A-9CF262FAEE2E}"/>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4" name="矩形 36">
            <a:extLst>
              <a:ext uri="{FF2B5EF4-FFF2-40B4-BE49-F238E27FC236}">
                <a16:creationId xmlns:a16="http://schemas.microsoft.com/office/drawing/2014/main" id="{CB174C59-6FB3-823B-AFA8-CFECAB3A0D77}"/>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5" name="矩形 37">
            <a:extLst>
              <a:ext uri="{FF2B5EF4-FFF2-40B4-BE49-F238E27FC236}">
                <a16:creationId xmlns:a16="http://schemas.microsoft.com/office/drawing/2014/main" id="{143F8B25-2096-EC4E-4012-F12157F6E9D0}"/>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6" name="矩形 38">
            <a:extLst>
              <a:ext uri="{FF2B5EF4-FFF2-40B4-BE49-F238E27FC236}">
                <a16:creationId xmlns:a16="http://schemas.microsoft.com/office/drawing/2014/main" id="{1DDB66D6-E050-3A26-40DA-765BEA600461}"/>
              </a:ext>
            </a:extLst>
          </p:cNvPr>
          <p:cNvSpPr/>
          <p:nvPr/>
        </p:nvSpPr>
        <p:spPr>
          <a:xfrm>
            <a:off x="341628"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图纸②</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297">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6F15C2D0-AC3A-0228-7099-D3639EE09F71}"/>
              </a:ext>
            </a:extLst>
          </p:cNvPr>
          <p:cNvSpPr txBox="1"/>
          <p:nvPr/>
        </p:nvSpPr>
        <p:spPr>
          <a:xfrm>
            <a:off x="890909" y="805184"/>
            <a:ext cx="2570478"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图纸、图幅、图框</a:t>
            </a:r>
          </a:p>
        </p:txBody>
      </p:sp>
      <p:pic>
        <p:nvPicPr>
          <p:cNvPr id="3" name="图片 5" descr="图框">
            <a:extLst>
              <a:ext uri="{FF2B5EF4-FFF2-40B4-BE49-F238E27FC236}">
                <a16:creationId xmlns:a16="http://schemas.microsoft.com/office/drawing/2014/main" id="{C683472E-EA1D-41E9-B11A-CE7668A3098B}"/>
              </a:ext>
            </a:extLst>
          </p:cNvPr>
          <p:cNvPicPr>
            <a:picLocks noChangeAspect="1"/>
          </p:cNvPicPr>
          <p:nvPr/>
        </p:nvPicPr>
        <p:blipFill>
          <a:blip r:embed="rId2"/>
          <a:stretch>
            <a:fillRect/>
          </a:stretch>
        </p:blipFill>
        <p:spPr>
          <a:xfrm>
            <a:off x="831847" y="1595115"/>
            <a:ext cx="4004943" cy="1808482"/>
          </a:xfrm>
          <a:prstGeom prst="rect">
            <a:avLst/>
          </a:prstGeom>
          <a:noFill/>
          <a:ln cap="flat">
            <a:noFill/>
          </a:ln>
        </p:spPr>
      </p:pic>
      <p:sp>
        <p:nvSpPr>
          <p:cNvPr id="4" name="流程图: 过程 18">
            <a:extLst>
              <a:ext uri="{FF2B5EF4-FFF2-40B4-BE49-F238E27FC236}">
                <a16:creationId xmlns:a16="http://schemas.microsoft.com/office/drawing/2014/main" id="{9B97B177-15FB-B68C-BE15-36A3BC7642D8}"/>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5" name="矩形 19">
            <a:extLst>
              <a:ext uri="{FF2B5EF4-FFF2-40B4-BE49-F238E27FC236}">
                <a16:creationId xmlns:a16="http://schemas.microsoft.com/office/drawing/2014/main" id="{AE9A55AA-FB8A-694E-DCA1-E957329503A0}"/>
              </a:ext>
            </a:extLst>
          </p:cNvPr>
          <p:cNvSpPr/>
          <p:nvPr/>
        </p:nvSpPr>
        <p:spPr>
          <a:xfrm>
            <a:off x="1162046"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人称</a:t>
            </a:r>
          </a:p>
        </p:txBody>
      </p:sp>
      <p:sp>
        <p:nvSpPr>
          <p:cNvPr id="6" name="矩形 20">
            <a:extLst>
              <a:ext uri="{FF2B5EF4-FFF2-40B4-BE49-F238E27FC236}">
                <a16:creationId xmlns:a16="http://schemas.microsoft.com/office/drawing/2014/main" id="{76710CBD-C780-568E-774F-171A3993A53C}"/>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7" name="矩形 21">
            <a:extLst>
              <a:ext uri="{FF2B5EF4-FFF2-40B4-BE49-F238E27FC236}">
                <a16:creationId xmlns:a16="http://schemas.microsoft.com/office/drawing/2014/main" id="{EDF88413-7E7A-0E45-21CD-92B76C5991CB}"/>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8" name="矩形 22">
            <a:extLst>
              <a:ext uri="{FF2B5EF4-FFF2-40B4-BE49-F238E27FC236}">
                <a16:creationId xmlns:a16="http://schemas.microsoft.com/office/drawing/2014/main" id="{7902D4AF-3B03-F520-8D31-87C6F9223994}"/>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9" name="矩形 23">
            <a:extLst>
              <a:ext uri="{FF2B5EF4-FFF2-40B4-BE49-F238E27FC236}">
                <a16:creationId xmlns:a16="http://schemas.microsoft.com/office/drawing/2014/main" id="{7254B2AB-7AED-7AFB-BFD9-DFC1385955C6}"/>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0" name="矩形 24">
            <a:extLst>
              <a:ext uri="{FF2B5EF4-FFF2-40B4-BE49-F238E27FC236}">
                <a16:creationId xmlns:a16="http://schemas.microsoft.com/office/drawing/2014/main" id="{79E833A0-1930-8999-AABB-ED834C1C15B1}"/>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1" name="矩形 25">
            <a:extLst>
              <a:ext uri="{FF2B5EF4-FFF2-40B4-BE49-F238E27FC236}">
                <a16:creationId xmlns:a16="http://schemas.microsoft.com/office/drawing/2014/main" id="{C6918196-1700-371F-B12E-F3EECC08B331}"/>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2" name="矩形 26">
            <a:extLst>
              <a:ext uri="{FF2B5EF4-FFF2-40B4-BE49-F238E27FC236}">
                <a16:creationId xmlns:a16="http://schemas.microsoft.com/office/drawing/2014/main" id="{27C39ECD-6B01-A390-43A3-50A56307E1C4}"/>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3" name="矩形 27">
            <a:extLst>
              <a:ext uri="{FF2B5EF4-FFF2-40B4-BE49-F238E27FC236}">
                <a16:creationId xmlns:a16="http://schemas.microsoft.com/office/drawing/2014/main" id="{3234300A-5DFE-E571-4D31-0D227578B68E}"/>
              </a:ext>
            </a:extLst>
          </p:cNvPr>
          <p:cNvSpPr/>
          <p:nvPr/>
        </p:nvSpPr>
        <p:spPr>
          <a:xfrm>
            <a:off x="341628"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图纸③</a:t>
            </a:r>
          </a:p>
        </p:txBody>
      </p:sp>
      <p:grpSp>
        <p:nvGrpSpPr>
          <p:cNvPr id="14" name="组合 8">
            <a:extLst>
              <a:ext uri="{FF2B5EF4-FFF2-40B4-BE49-F238E27FC236}">
                <a16:creationId xmlns:a16="http://schemas.microsoft.com/office/drawing/2014/main" id="{F30D4FAD-589B-E9DD-4BE5-575D2AC62176}"/>
              </a:ext>
            </a:extLst>
          </p:cNvPr>
          <p:cNvGrpSpPr/>
          <p:nvPr/>
        </p:nvGrpSpPr>
        <p:grpSpPr>
          <a:xfrm>
            <a:off x="341628" y="4147188"/>
            <a:ext cx="4778370" cy="1224911"/>
            <a:chOff x="341628" y="4147188"/>
            <a:chExt cx="4778370" cy="1224911"/>
          </a:xfrm>
        </p:grpSpPr>
        <p:pic>
          <p:nvPicPr>
            <p:cNvPr id="15" name="图片 7" descr="src=http___www.ttcad.com_upFiles_infoImg_coll_20110802_OT20110802224457798.jpg&amp;refer=http___www.ttcad">
              <a:extLst>
                <a:ext uri="{FF2B5EF4-FFF2-40B4-BE49-F238E27FC236}">
                  <a16:creationId xmlns:a16="http://schemas.microsoft.com/office/drawing/2014/main" id="{FD847DB1-60E5-58F7-277D-E11CD4B85725}"/>
                </a:ext>
              </a:extLst>
            </p:cNvPr>
            <p:cNvPicPr>
              <a:picLocks noChangeAspect="1"/>
            </p:cNvPicPr>
            <p:nvPr/>
          </p:nvPicPr>
          <p:blipFill>
            <a:blip r:embed="rId3"/>
            <a:srcRect t="69774"/>
            <a:stretch>
              <a:fillRect/>
            </a:stretch>
          </p:blipFill>
          <p:spPr>
            <a:xfrm>
              <a:off x="341628" y="4147188"/>
              <a:ext cx="4778370" cy="1224911"/>
            </a:xfrm>
            <a:prstGeom prst="rect">
              <a:avLst/>
            </a:prstGeom>
            <a:noFill/>
            <a:ln cap="flat">
              <a:noFill/>
            </a:ln>
          </p:spPr>
        </p:pic>
        <p:sp>
          <p:nvSpPr>
            <p:cNvPr id="16" name="流程图: 过程 10">
              <a:extLst>
                <a:ext uri="{FF2B5EF4-FFF2-40B4-BE49-F238E27FC236}">
                  <a16:creationId xmlns:a16="http://schemas.microsoft.com/office/drawing/2014/main" id="{87C3B077-5C57-1B93-E255-1E43D34BBDF2}"/>
                </a:ext>
              </a:extLst>
            </p:cNvPr>
            <p:cNvSpPr/>
            <p:nvPr/>
          </p:nvSpPr>
          <p:spPr>
            <a:xfrm>
              <a:off x="3876671" y="4558668"/>
              <a:ext cx="839474" cy="415293"/>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7" name="流程图: 过程 1">
              <a:extLst>
                <a:ext uri="{FF2B5EF4-FFF2-40B4-BE49-F238E27FC236}">
                  <a16:creationId xmlns:a16="http://schemas.microsoft.com/office/drawing/2014/main" id="{58834911-2FAE-44FD-7CF7-D49282B06143}"/>
                </a:ext>
              </a:extLst>
            </p:cNvPr>
            <p:cNvSpPr/>
            <p:nvPr/>
          </p:nvSpPr>
          <p:spPr>
            <a:xfrm>
              <a:off x="341628" y="4747263"/>
              <a:ext cx="547368" cy="226698"/>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8" name="流程图: 过程 3">
              <a:extLst>
                <a:ext uri="{FF2B5EF4-FFF2-40B4-BE49-F238E27FC236}">
                  <a16:creationId xmlns:a16="http://schemas.microsoft.com/office/drawing/2014/main" id="{AB5177AD-355D-1223-DF4A-A7957B9F154D}"/>
                </a:ext>
              </a:extLst>
            </p:cNvPr>
            <p:cNvSpPr/>
            <p:nvPr/>
          </p:nvSpPr>
          <p:spPr>
            <a:xfrm>
              <a:off x="2834640" y="4427853"/>
              <a:ext cx="839474" cy="415293"/>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grpSp>
      <p:pic>
        <p:nvPicPr>
          <p:cNvPr id="19" name="图片 6">
            <a:extLst>
              <a:ext uri="{FF2B5EF4-FFF2-40B4-BE49-F238E27FC236}">
                <a16:creationId xmlns:a16="http://schemas.microsoft.com/office/drawing/2014/main" id="{207DC2C4-2154-277B-B107-36528384B93E}"/>
              </a:ext>
            </a:extLst>
          </p:cNvPr>
          <p:cNvPicPr>
            <a:picLocks noChangeAspect="1"/>
          </p:cNvPicPr>
          <p:nvPr/>
        </p:nvPicPr>
        <p:blipFill>
          <a:blip r:embed="rId4"/>
          <a:stretch>
            <a:fillRect/>
          </a:stretch>
        </p:blipFill>
        <p:spPr>
          <a:xfrm>
            <a:off x="5349870" y="1337310"/>
            <a:ext cx="5892795" cy="4183380"/>
          </a:xfrm>
          <a:prstGeom prst="rect">
            <a:avLst/>
          </a:prstGeom>
          <a:noFill/>
          <a:ln cap="flat">
            <a:noFill/>
          </a:ln>
        </p:spPr>
      </p:pic>
      <p:sp>
        <p:nvSpPr>
          <p:cNvPr id="20" name="流程图: 过程 9">
            <a:extLst>
              <a:ext uri="{FF2B5EF4-FFF2-40B4-BE49-F238E27FC236}">
                <a16:creationId xmlns:a16="http://schemas.microsoft.com/office/drawing/2014/main" id="{9900635A-FDFC-2FB4-1211-0B9918E74070}"/>
              </a:ext>
            </a:extLst>
          </p:cNvPr>
          <p:cNvSpPr/>
          <p:nvPr/>
        </p:nvSpPr>
        <p:spPr>
          <a:xfrm>
            <a:off x="6065516" y="4257044"/>
            <a:ext cx="1659892" cy="1115055"/>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1" name="流程图: 过程 11">
            <a:extLst>
              <a:ext uri="{FF2B5EF4-FFF2-40B4-BE49-F238E27FC236}">
                <a16:creationId xmlns:a16="http://schemas.microsoft.com/office/drawing/2014/main" id="{592C34F3-0F08-DBEB-188B-EA87269B7D90}"/>
              </a:ext>
            </a:extLst>
          </p:cNvPr>
          <p:cNvSpPr/>
          <p:nvPr/>
        </p:nvSpPr>
        <p:spPr>
          <a:xfrm>
            <a:off x="9258930" y="4843777"/>
            <a:ext cx="1903725" cy="54546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noFill/>
          <a:ln w="50804" cap="flat">
            <a:solidFill>
              <a:srgbClr val="0010D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22" name="文本框 12">
            <a:extLst>
              <a:ext uri="{FF2B5EF4-FFF2-40B4-BE49-F238E27FC236}">
                <a16:creationId xmlns:a16="http://schemas.microsoft.com/office/drawing/2014/main" id="{663FC8F7-FE49-6AB4-C657-784538244EF0}"/>
              </a:ext>
            </a:extLst>
          </p:cNvPr>
          <p:cNvSpPr txBox="1"/>
          <p:nvPr/>
        </p:nvSpPr>
        <p:spPr>
          <a:xfrm>
            <a:off x="7725408" y="4257044"/>
            <a:ext cx="1109981" cy="401321"/>
          </a:xfrm>
          <a:prstGeom prst="rect">
            <a:avLst/>
          </a:prstGeom>
          <a:solidFill>
            <a:srgbClr val="5B9BD5"/>
          </a:solidFill>
          <a:ln w="12701" cap="flat">
            <a:solidFill>
              <a:srgbClr val="41719C"/>
            </a:solidFill>
            <a:prstDash val="solid"/>
            <a:miter/>
          </a:ln>
        </p:spPr>
        <p:txBody>
          <a:bodyPr vert="horz" wrap="none" lIns="46991" tIns="46991" rIns="46991" bIns="4699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000" b="0" i="0" u="none" strike="noStrike" kern="1200" cap="none" spc="0" baseline="0">
                <a:solidFill>
                  <a:srgbClr val="0010DF"/>
                </a:solidFill>
                <a:uFillTx/>
                <a:latin typeface="黑体" pitchFamily="49"/>
                <a:ea typeface="黑体" pitchFamily="49"/>
                <a:cs typeface=""/>
              </a:rPr>
              <a:t>技术要求</a:t>
            </a:r>
          </a:p>
        </p:txBody>
      </p:sp>
      <p:sp>
        <p:nvSpPr>
          <p:cNvPr id="23" name="文本框 13">
            <a:extLst>
              <a:ext uri="{FF2B5EF4-FFF2-40B4-BE49-F238E27FC236}">
                <a16:creationId xmlns:a16="http://schemas.microsoft.com/office/drawing/2014/main" id="{EFDFAB30-0B62-352E-5596-5FDF7BEBE754}"/>
              </a:ext>
            </a:extLst>
          </p:cNvPr>
          <p:cNvSpPr txBox="1"/>
          <p:nvPr/>
        </p:nvSpPr>
        <p:spPr>
          <a:xfrm>
            <a:off x="9655807" y="4345942"/>
            <a:ext cx="855978" cy="401321"/>
          </a:xfrm>
          <a:prstGeom prst="rect">
            <a:avLst/>
          </a:prstGeom>
          <a:solidFill>
            <a:srgbClr val="5B9BD5"/>
          </a:solidFill>
          <a:ln w="12701" cap="flat">
            <a:solidFill>
              <a:srgbClr val="41719C"/>
            </a:solidFill>
            <a:prstDash val="solid"/>
            <a:miter/>
          </a:ln>
        </p:spPr>
        <p:txBody>
          <a:bodyPr vert="horz" wrap="none" lIns="46991" tIns="46991" rIns="46991" bIns="4699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000" b="0" i="0" u="none" strike="noStrike" kern="1200" cap="none" spc="0" baseline="0">
                <a:solidFill>
                  <a:srgbClr val="0010DF"/>
                </a:solidFill>
                <a:uFillTx/>
                <a:latin typeface="黑体" pitchFamily="49"/>
                <a:ea typeface="黑体" pitchFamily="49"/>
                <a:cs typeface=""/>
              </a:rPr>
              <a:t>标题栏</a:t>
            </a:r>
          </a:p>
        </p:txBody>
      </p:sp>
      <p:sp>
        <p:nvSpPr>
          <p:cNvPr id="24" name="文本框 14">
            <a:extLst>
              <a:ext uri="{FF2B5EF4-FFF2-40B4-BE49-F238E27FC236}">
                <a16:creationId xmlns:a16="http://schemas.microsoft.com/office/drawing/2014/main" id="{7197E4EE-2140-82B4-2754-DDBD6B9F4C74}"/>
              </a:ext>
            </a:extLst>
          </p:cNvPr>
          <p:cNvSpPr txBox="1"/>
          <p:nvPr/>
        </p:nvSpPr>
        <p:spPr>
          <a:xfrm>
            <a:off x="8364217" y="3312798"/>
            <a:ext cx="601976" cy="401321"/>
          </a:xfrm>
          <a:prstGeom prst="rect">
            <a:avLst/>
          </a:prstGeom>
          <a:solidFill>
            <a:srgbClr val="5B9BD5"/>
          </a:solidFill>
          <a:ln w="12701" cap="flat">
            <a:solidFill>
              <a:srgbClr val="41719C"/>
            </a:solidFill>
            <a:prstDash val="solid"/>
            <a:miter/>
          </a:ln>
        </p:spPr>
        <p:txBody>
          <a:bodyPr vert="horz" wrap="none" lIns="46991" tIns="46991" rIns="46991" bIns="4699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000" b="0" i="0" u="none" strike="noStrike" kern="1200" cap="none" spc="0" baseline="0">
                <a:solidFill>
                  <a:srgbClr val="0010DF"/>
                </a:solidFill>
                <a:uFillTx/>
                <a:latin typeface="黑体" pitchFamily="49"/>
                <a:ea typeface="黑体" pitchFamily="49"/>
                <a:cs typeface=""/>
              </a:rPr>
              <a:t>图纸</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23" grpId="1" animBg="1"/>
      <p:bldP spid="2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289">
    <p:spTree>
      <p:nvGrpSpPr>
        <p:cNvPr id="1" name=""/>
        <p:cNvGrpSpPr/>
        <p:nvPr/>
      </p:nvGrpSpPr>
      <p:grpSpPr>
        <a:xfrm>
          <a:off x="0" y="0"/>
          <a:ext cx="0" cy="0"/>
          <a:chOff x="0" y="0"/>
          <a:chExt cx="0" cy="0"/>
        </a:xfrm>
      </p:grpSpPr>
      <p:pic>
        <p:nvPicPr>
          <p:cNvPr id="2" name="图片 2" descr="33">
            <a:extLst>
              <a:ext uri="{FF2B5EF4-FFF2-40B4-BE49-F238E27FC236}">
                <a16:creationId xmlns:a16="http://schemas.microsoft.com/office/drawing/2014/main" id="{9E3A6AA0-6514-7D26-98D5-A86F17C5FDBB}"/>
              </a:ext>
            </a:extLst>
          </p:cNvPr>
          <p:cNvPicPr>
            <a:picLocks noChangeAspect="1"/>
          </p:cNvPicPr>
          <p:nvPr/>
        </p:nvPicPr>
        <p:blipFill>
          <a:blip r:embed="rId3"/>
          <a:stretch>
            <a:fillRect/>
          </a:stretch>
        </p:blipFill>
        <p:spPr>
          <a:xfrm>
            <a:off x="953454" y="3119118"/>
            <a:ext cx="4171949" cy="2768602"/>
          </a:xfrm>
          <a:prstGeom prst="rect">
            <a:avLst/>
          </a:prstGeom>
          <a:noFill/>
          <a:ln cap="flat">
            <a:noFill/>
          </a:ln>
        </p:spPr>
      </p:pic>
      <p:sp>
        <p:nvSpPr>
          <p:cNvPr id="3" name="文本框 5">
            <a:extLst>
              <a:ext uri="{FF2B5EF4-FFF2-40B4-BE49-F238E27FC236}">
                <a16:creationId xmlns:a16="http://schemas.microsoft.com/office/drawing/2014/main" id="{6F9CBC9E-6826-B1A4-8DAA-4854F6B62888}"/>
              </a:ext>
            </a:extLst>
          </p:cNvPr>
          <p:cNvSpPr txBox="1"/>
          <p:nvPr/>
        </p:nvSpPr>
        <p:spPr>
          <a:xfrm>
            <a:off x="953454" y="1537335"/>
            <a:ext cx="2786057"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
              </a:rPr>
              <a:t>第一视角</a:t>
            </a:r>
            <a:endParaRPr lang="en-US" sz="1800" b="1" i="0" u="none" strike="noStrike" kern="1200" cap="none" spc="0" baseline="0">
              <a:solidFill>
                <a:srgbClr val="0010DF"/>
              </a:solidFill>
              <a:uFillTx/>
              <a:latin typeface="黑体" pitchFamily="49"/>
              <a:ea typeface="黑体" pitchFamily="49"/>
              <a:cs typeface=""/>
            </a:endParaRPr>
          </a:p>
        </p:txBody>
      </p:sp>
      <p:sp>
        <p:nvSpPr>
          <p:cNvPr id="4" name="文本框 1">
            <a:extLst>
              <a:ext uri="{FF2B5EF4-FFF2-40B4-BE49-F238E27FC236}">
                <a16:creationId xmlns:a16="http://schemas.microsoft.com/office/drawing/2014/main" id="{DCE62BB6-A8CE-6B18-B79A-6D5D11D5CCFB}"/>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第一、三视角</a:t>
            </a:r>
          </a:p>
        </p:txBody>
      </p:sp>
      <p:sp>
        <p:nvSpPr>
          <p:cNvPr id="5" name="文本框 3">
            <a:extLst>
              <a:ext uri="{FF2B5EF4-FFF2-40B4-BE49-F238E27FC236}">
                <a16:creationId xmlns:a16="http://schemas.microsoft.com/office/drawing/2014/main" id="{1A891536-5EBA-D96B-A35D-F762E62176B7}"/>
              </a:ext>
            </a:extLst>
          </p:cNvPr>
          <p:cNvSpPr txBox="1"/>
          <p:nvPr/>
        </p:nvSpPr>
        <p:spPr>
          <a:xfrm>
            <a:off x="953774" y="1989450"/>
            <a:ext cx="3968111" cy="92201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第一视角可理解成，是</a:t>
            </a:r>
            <a:r>
              <a:rPr lang="zh-CN" sz="1800" b="1" i="0" u="none" strike="noStrike" kern="1200" cap="none" spc="0" baseline="0">
                <a:solidFill>
                  <a:srgbClr val="0010DF"/>
                </a:solidFill>
                <a:uFillTx/>
                <a:latin typeface="黑体" pitchFamily="49"/>
                <a:ea typeface="黑体" pitchFamily="49"/>
                <a:cs typeface=""/>
              </a:rPr>
              <a:t>人不动物动</a:t>
            </a:r>
            <a:r>
              <a:rPr lang="zh-CN" sz="1800" b="0" i="0" u="none" strike="noStrike" kern="1200" cap="none" spc="0" baseline="0">
                <a:solidFill>
                  <a:srgbClr val="000000"/>
                </a:solidFill>
                <a:uFillTx/>
                <a:latin typeface="黑体" pitchFamily="49"/>
                <a:ea typeface="黑体" pitchFamily="49"/>
                <a:cs typeface=""/>
              </a:rPr>
              <a:t>，我们需要那个视图就可以把物体“放倒”到那个视图里</a:t>
            </a:r>
          </a:p>
        </p:txBody>
      </p:sp>
      <p:pic>
        <p:nvPicPr>
          <p:cNvPr id="6" name="图片 3" descr="44">
            <a:extLst>
              <a:ext uri="{FF2B5EF4-FFF2-40B4-BE49-F238E27FC236}">
                <a16:creationId xmlns:a16="http://schemas.microsoft.com/office/drawing/2014/main" id="{9C76689B-0D75-6EE8-4EB4-B54F533B9F9C}"/>
              </a:ext>
            </a:extLst>
          </p:cNvPr>
          <p:cNvPicPr>
            <a:picLocks noChangeAspect="1"/>
          </p:cNvPicPr>
          <p:nvPr/>
        </p:nvPicPr>
        <p:blipFill>
          <a:blip r:embed="rId4"/>
          <a:stretch>
            <a:fillRect/>
          </a:stretch>
        </p:blipFill>
        <p:spPr>
          <a:xfrm>
            <a:off x="6208711" y="3119118"/>
            <a:ext cx="4171949" cy="2768602"/>
          </a:xfrm>
          <a:prstGeom prst="rect">
            <a:avLst/>
          </a:prstGeom>
          <a:noFill/>
          <a:ln cap="flat">
            <a:noFill/>
          </a:ln>
        </p:spPr>
      </p:pic>
      <p:sp>
        <p:nvSpPr>
          <p:cNvPr id="7" name="文本框 4">
            <a:extLst>
              <a:ext uri="{FF2B5EF4-FFF2-40B4-BE49-F238E27FC236}">
                <a16:creationId xmlns:a16="http://schemas.microsoft.com/office/drawing/2014/main" id="{AD14936B-23F6-7011-0435-B43CD9DC6A3B}"/>
              </a:ext>
            </a:extLst>
          </p:cNvPr>
          <p:cNvSpPr txBox="1"/>
          <p:nvPr/>
        </p:nvSpPr>
        <p:spPr>
          <a:xfrm>
            <a:off x="6360795" y="1537335"/>
            <a:ext cx="1127126" cy="3683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1" i="0" u="none" strike="noStrike" kern="1200" cap="none" spc="0" baseline="0">
                <a:solidFill>
                  <a:srgbClr val="0010DF"/>
                </a:solidFill>
                <a:uFillTx/>
                <a:latin typeface="黑体" pitchFamily="49"/>
                <a:ea typeface="黑体" pitchFamily="49"/>
                <a:cs typeface=""/>
              </a:rPr>
              <a:t>第三视角</a:t>
            </a:r>
          </a:p>
        </p:txBody>
      </p:sp>
      <p:sp>
        <p:nvSpPr>
          <p:cNvPr id="8" name="文本框 5">
            <a:extLst>
              <a:ext uri="{FF2B5EF4-FFF2-40B4-BE49-F238E27FC236}">
                <a16:creationId xmlns:a16="http://schemas.microsoft.com/office/drawing/2014/main" id="{7CDC8A1B-FF0E-E7A4-8909-F54887331044}"/>
              </a:ext>
            </a:extLst>
          </p:cNvPr>
          <p:cNvSpPr txBox="1"/>
          <p:nvPr/>
        </p:nvSpPr>
        <p:spPr>
          <a:xfrm>
            <a:off x="6360795" y="1989450"/>
            <a:ext cx="4240529" cy="6451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1800" b="0" i="0" u="none" strike="noStrike" kern="1200" cap="none" spc="0" baseline="0">
                <a:solidFill>
                  <a:srgbClr val="000000"/>
                </a:solidFill>
                <a:uFillTx/>
                <a:latin typeface="黑体" pitchFamily="49"/>
                <a:ea typeface="黑体" pitchFamily="49"/>
                <a:cs typeface=""/>
              </a:rPr>
              <a:t>第三视角可这样理解，是</a:t>
            </a:r>
            <a:r>
              <a:rPr lang="zh-CN" sz="1800" b="1" i="0" u="none" strike="noStrike" kern="1200" cap="none" spc="0" baseline="0">
                <a:solidFill>
                  <a:srgbClr val="0010DF"/>
                </a:solidFill>
                <a:uFillTx/>
                <a:latin typeface="黑体" pitchFamily="49"/>
                <a:ea typeface="黑体" pitchFamily="49"/>
                <a:cs typeface=""/>
              </a:rPr>
              <a:t>物不动人动</a:t>
            </a:r>
            <a:r>
              <a:rPr lang="zh-CN" sz="1800" b="0" i="0" u="none" strike="noStrike" kern="1200" cap="none" spc="0" baseline="0">
                <a:solidFill>
                  <a:srgbClr val="000000"/>
                </a:solidFill>
                <a:uFillTx/>
                <a:latin typeface="黑体" pitchFamily="49"/>
                <a:ea typeface="黑体" pitchFamily="49"/>
                <a:cs typeface=""/>
              </a:rPr>
              <a:t>，要那一边视图就需要从那一面去看</a:t>
            </a:r>
            <a:endParaRPr lang="en-US" sz="1800" b="0" i="0" u="none" strike="noStrike" kern="1200" cap="none" spc="0" baseline="0">
              <a:solidFill>
                <a:srgbClr val="000000"/>
              </a:solidFill>
              <a:uFillTx/>
              <a:latin typeface="Arial" pitchFamily="34"/>
              <a:ea typeface="宋体" pitchFamily="2"/>
              <a:cs typeface=""/>
            </a:endParaRPr>
          </a:p>
        </p:txBody>
      </p:sp>
      <p:sp>
        <p:nvSpPr>
          <p:cNvPr id="9" name="流程图: 过程 19">
            <a:extLst>
              <a:ext uri="{FF2B5EF4-FFF2-40B4-BE49-F238E27FC236}">
                <a16:creationId xmlns:a16="http://schemas.microsoft.com/office/drawing/2014/main" id="{F9ED04B9-C907-8237-DFB6-CF600EE0E26D}"/>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10" name="矩形 20">
            <a:extLst>
              <a:ext uri="{FF2B5EF4-FFF2-40B4-BE49-F238E27FC236}">
                <a16:creationId xmlns:a16="http://schemas.microsoft.com/office/drawing/2014/main" id="{30C07D17-0A94-8499-CB74-1508D2256E2E}"/>
              </a:ext>
            </a:extLst>
          </p:cNvPr>
          <p:cNvSpPr/>
          <p:nvPr/>
        </p:nvSpPr>
        <p:spPr>
          <a:xfrm>
            <a:off x="1162046"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视角①</a:t>
            </a:r>
          </a:p>
        </p:txBody>
      </p:sp>
      <p:sp>
        <p:nvSpPr>
          <p:cNvPr id="11" name="矩形 21">
            <a:extLst>
              <a:ext uri="{FF2B5EF4-FFF2-40B4-BE49-F238E27FC236}">
                <a16:creationId xmlns:a16="http://schemas.microsoft.com/office/drawing/2014/main" id="{A04763C4-F3E2-513B-BF3B-212B3752C657}"/>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2" name="矩形 22">
            <a:extLst>
              <a:ext uri="{FF2B5EF4-FFF2-40B4-BE49-F238E27FC236}">
                <a16:creationId xmlns:a16="http://schemas.microsoft.com/office/drawing/2014/main" id="{6AD0CEAD-13AC-59B7-E9BA-5B70FA0ABB81}"/>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3" name="矩形 23">
            <a:extLst>
              <a:ext uri="{FF2B5EF4-FFF2-40B4-BE49-F238E27FC236}">
                <a16:creationId xmlns:a16="http://schemas.microsoft.com/office/drawing/2014/main" id="{A7C73A5E-7B54-F095-6401-1F34D089DB57}"/>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4" name="矩形 24">
            <a:extLst>
              <a:ext uri="{FF2B5EF4-FFF2-40B4-BE49-F238E27FC236}">
                <a16:creationId xmlns:a16="http://schemas.microsoft.com/office/drawing/2014/main" id="{617C2AA6-C4D6-B58E-61CC-428798D95F94}"/>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5" name="矩形 25">
            <a:extLst>
              <a:ext uri="{FF2B5EF4-FFF2-40B4-BE49-F238E27FC236}">
                <a16:creationId xmlns:a16="http://schemas.microsoft.com/office/drawing/2014/main" id="{FAADB8BA-B83C-C53B-7D1A-9C5440F71509}"/>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6" name="矩形 26">
            <a:extLst>
              <a:ext uri="{FF2B5EF4-FFF2-40B4-BE49-F238E27FC236}">
                <a16:creationId xmlns:a16="http://schemas.microsoft.com/office/drawing/2014/main" id="{71665AA6-C7AA-A5D6-26A8-2AE9E86D1AAD}"/>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7" name="矩形 27">
            <a:extLst>
              <a:ext uri="{FF2B5EF4-FFF2-40B4-BE49-F238E27FC236}">
                <a16:creationId xmlns:a16="http://schemas.microsoft.com/office/drawing/2014/main" id="{648E0C00-0243-6B2B-95BE-E628FB7FB262}"/>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8" name="矩形 28">
            <a:extLst>
              <a:ext uri="{FF2B5EF4-FFF2-40B4-BE49-F238E27FC236}">
                <a16:creationId xmlns:a16="http://schemas.microsoft.com/office/drawing/2014/main" id="{7B58AC9D-EBBC-0D99-4587-88F297510B6E}"/>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90">
    <p:spTree>
      <p:nvGrpSpPr>
        <p:cNvPr id="1" name=""/>
        <p:cNvGrpSpPr/>
        <p:nvPr/>
      </p:nvGrpSpPr>
      <p:grpSpPr>
        <a:xfrm>
          <a:off x="0" y="0"/>
          <a:ext cx="0" cy="0"/>
          <a:chOff x="0" y="0"/>
          <a:chExt cx="0" cy="0"/>
        </a:xfrm>
      </p:grpSpPr>
      <p:pic>
        <p:nvPicPr>
          <p:cNvPr id="2" name="图片 1" descr="22">
            <a:extLst>
              <a:ext uri="{FF2B5EF4-FFF2-40B4-BE49-F238E27FC236}">
                <a16:creationId xmlns:a16="http://schemas.microsoft.com/office/drawing/2014/main" id="{856D312C-2872-9FFE-E80F-490150BDE898}"/>
              </a:ext>
            </a:extLst>
          </p:cNvPr>
          <p:cNvPicPr>
            <a:picLocks noChangeAspect="1"/>
          </p:cNvPicPr>
          <p:nvPr/>
        </p:nvPicPr>
        <p:blipFill>
          <a:blip r:embed="rId3"/>
          <a:srcRect b="51190"/>
          <a:stretch>
            <a:fillRect/>
          </a:stretch>
        </p:blipFill>
        <p:spPr>
          <a:xfrm>
            <a:off x="978536" y="3980812"/>
            <a:ext cx="4897755" cy="2304416"/>
          </a:xfrm>
          <a:prstGeom prst="rect">
            <a:avLst/>
          </a:prstGeom>
          <a:noFill/>
          <a:ln cap="flat">
            <a:noFill/>
          </a:ln>
        </p:spPr>
      </p:pic>
      <p:sp>
        <p:nvSpPr>
          <p:cNvPr id="3" name="文本框 1">
            <a:extLst>
              <a:ext uri="{FF2B5EF4-FFF2-40B4-BE49-F238E27FC236}">
                <a16:creationId xmlns:a16="http://schemas.microsoft.com/office/drawing/2014/main" id="{DD0F0394-AE1E-5574-E9AC-1EE18E1E8407}"/>
              </a:ext>
            </a:extLst>
          </p:cNvPr>
          <p:cNvSpPr txBox="1"/>
          <p:nvPr/>
        </p:nvSpPr>
        <p:spPr>
          <a:xfrm>
            <a:off x="890909" y="805184"/>
            <a:ext cx="1951987" cy="460372"/>
          </a:xfrm>
          <a:prstGeom prst="rect">
            <a:avLst/>
          </a:prstGeom>
          <a:noFill/>
          <a:ln cap="flat">
            <a:noFill/>
          </a:ln>
        </p:spPr>
        <p:txBody>
          <a:bodyPr vert="horz" wrap="square" lIns="91440" tIns="45720" rIns="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CN" sz="2400" b="1" i="0" u="none" strike="noStrike" kern="1200" cap="none" spc="0" baseline="0">
                <a:solidFill>
                  <a:srgbClr val="0010DF"/>
                </a:solidFill>
                <a:uFillTx/>
                <a:latin typeface="黑体" pitchFamily="49"/>
                <a:ea typeface="黑体" pitchFamily="49"/>
                <a:cs typeface=""/>
              </a:rPr>
              <a:t>第一、三视角</a:t>
            </a:r>
          </a:p>
        </p:txBody>
      </p:sp>
      <p:pic>
        <p:nvPicPr>
          <p:cNvPr id="4" name="图片 4" descr="01">
            <a:extLst>
              <a:ext uri="{FF2B5EF4-FFF2-40B4-BE49-F238E27FC236}">
                <a16:creationId xmlns:a16="http://schemas.microsoft.com/office/drawing/2014/main" id="{6D064994-23A0-0AE8-1425-058AC29F5271}"/>
              </a:ext>
            </a:extLst>
          </p:cNvPr>
          <p:cNvPicPr>
            <a:picLocks noChangeAspect="1"/>
          </p:cNvPicPr>
          <p:nvPr/>
        </p:nvPicPr>
        <p:blipFill>
          <a:blip r:embed="rId4"/>
          <a:stretch>
            <a:fillRect/>
          </a:stretch>
        </p:blipFill>
        <p:spPr>
          <a:xfrm>
            <a:off x="1571625" y="1265557"/>
            <a:ext cx="3712207" cy="2779391"/>
          </a:xfrm>
          <a:prstGeom prst="rect">
            <a:avLst/>
          </a:prstGeom>
          <a:noFill/>
          <a:ln cap="flat">
            <a:noFill/>
          </a:ln>
        </p:spPr>
      </p:pic>
      <p:cxnSp>
        <p:nvCxnSpPr>
          <p:cNvPr id="5" name="直接连接符 6">
            <a:extLst>
              <a:ext uri="{FF2B5EF4-FFF2-40B4-BE49-F238E27FC236}">
                <a16:creationId xmlns:a16="http://schemas.microsoft.com/office/drawing/2014/main" id="{CB5F7475-94AC-327C-EA9E-805FEF4F91B4}"/>
              </a:ext>
            </a:extLst>
          </p:cNvPr>
          <p:cNvCxnSpPr/>
          <p:nvPr/>
        </p:nvCxnSpPr>
        <p:spPr>
          <a:xfrm>
            <a:off x="6096003" y="1196977"/>
            <a:ext cx="0" cy="5112383"/>
          </a:xfrm>
          <a:prstGeom prst="straightConnector1">
            <a:avLst/>
          </a:prstGeom>
          <a:noFill/>
          <a:ln w="28575" cap="flat">
            <a:solidFill>
              <a:srgbClr val="4472C4"/>
            </a:solidFill>
            <a:prstDash val="solid"/>
            <a:miter/>
          </a:ln>
        </p:spPr>
      </p:cxnSp>
      <p:pic>
        <p:nvPicPr>
          <p:cNvPr id="6" name="图片 1" descr="22">
            <a:extLst>
              <a:ext uri="{FF2B5EF4-FFF2-40B4-BE49-F238E27FC236}">
                <a16:creationId xmlns:a16="http://schemas.microsoft.com/office/drawing/2014/main" id="{704D719D-AB0B-E1E0-5FE6-304DD4502556}"/>
              </a:ext>
            </a:extLst>
          </p:cNvPr>
          <p:cNvPicPr>
            <a:picLocks noChangeAspect="1"/>
          </p:cNvPicPr>
          <p:nvPr/>
        </p:nvPicPr>
        <p:blipFill>
          <a:blip r:embed="rId3"/>
          <a:srcRect t="52024"/>
          <a:stretch>
            <a:fillRect/>
          </a:stretch>
        </p:blipFill>
        <p:spPr>
          <a:xfrm>
            <a:off x="6507483" y="3980812"/>
            <a:ext cx="4982885" cy="2304416"/>
          </a:xfrm>
          <a:prstGeom prst="rect">
            <a:avLst/>
          </a:prstGeom>
          <a:noFill/>
          <a:ln cap="flat">
            <a:noFill/>
          </a:ln>
        </p:spPr>
      </p:pic>
      <p:pic>
        <p:nvPicPr>
          <p:cNvPr id="7" name="图片 7" descr="1">
            <a:extLst>
              <a:ext uri="{FF2B5EF4-FFF2-40B4-BE49-F238E27FC236}">
                <a16:creationId xmlns:a16="http://schemas.microsoft.com/office/drawing/2014/main" id="{120F2A54-D613-D5F4-1A35-AD9932469837}"/>
              </a:ext>
            </a:extLst>
          </p:cNvPr>
          <p:cNvPicPr>
            <a:picLocks noChangeAspect="1"/>
          </p:cNvPicPr>
          <p:nvPr/>
        </p:nvPicPr>
        <p:blipFill>
          <a:blip r:embed="rId5"/>
          <a:stretch>
            <a:fillRect/>
          </a:stretch>
        </p:blipFill>
        <p:spPr>
          <a:xfrm>
            <a:off x="6866887" y="1266187"/>
            <a:ext cx="3906517" cy="2778761"/>
          </a:xfrm>
          <a:prstGeom prst="rect">
            <a:avLst/>
          </a:prstGeom>
          <a:noFill/>
          <a:ln cap="flat">
            <a:noFill/>
          </a:ln>
        </p:spPr>
      </p:pic>
      <p:sp>
        <p:nvSpPr>
          <p:cNvPr id="8" name="流程图: 过程 20">
            <a:extLst>
              <a:ext uri="{FF2B5EF4-FFF2-40B4-BE49-F238E27FC236}">
                <a16:creationId xmlns:a16="http://schemas.microsoft.com/office/drawing/2014/main" id="{E16EEDE8-93E1-E590-0F4C-A1EE4FBFF7B9}"/>
              </a:ext>
            </a:extLst>
          </p:cNvPr>
          <p:cNvSpPr/>
          <p:nvPr/>
        </p:nvSpPr>
        <p:spPr>
          <a:xfrm>
            <a:off x="284478" y="6385556"/>
            <a:ext cx="7272652" cy="431797"/>
          </a:xfrm>
          <a:custGeom>
            <a:avLst/>
            <a:gdLst>
              <a:gd name="f0" fmla="val w"/>
              <a:gd name="f1" fmla="val h"/>
              <a:gd name="f2" fmla="val 0"/>
              <a:gd name="f3" fmla="val 1"/>
              <a:gd name="f4" fmla="*/ f0 1 1"/>
              <a:gd name="f5" fmla="*/ f1 1 1"/>
              <a:gd name="f6" fmla="val f2"/>
              <a:gd name="f7" fmla="val f3"/>
              <a:gd name="f8" fmla="+- f7 0 f6"/>
              <a:gd name="f9" fmla="val f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 h="1">
                <a:moveTo>
                  <a:pt x="f2" y="f2"/>
                </a:moveTo>
                <a:lnTo>
                  <a:pt x="f3" y="f2"/>
                </a:lnTo>
                <a:lnTo>
                  <a:pt x="f3" y="f3"/>
                </a:lnTo>
                <a:lnTo>
                  <a:pt x="f2" y="f3"/>
                </a:lnTo>
                <a:close/>
              </a:path>
            </a:pathLst>
          </a:custGeom>
          <a:gradFill>
            <a:gsLst>
              <a:gs pos="0">
                <a:srgbClr val="92D050"/>
              </a:gs>
              <a:gs pos="100000">
                <a:srgbClr val="238DED">
                  <a:alpha val="19000"/>
                </a:srgbClr>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宋体" pitchFamily="2"/>
              <a:cs typeface=""/>
            </a:endParaRPr>
          </a:p>
        </p:txBody>
      </p:sp>
      <p:sp>
        <p:nvSpPr>
          <p:cNvPr id="9" name="矩形 21">
            <a:extLst>
              <a:ext uri="{FF2B5EF4-FFF2-40B4-BE49-F238E27FC236}">
                <a16:creationId xmlns:a16="http://schemas.microsoft.com/office/drawing/2014/main" id="{B724D7D1-1178-4D19-F8DB-EE6377438CA6}"/>
              </a:ext>
            </a:extLst>
          </p:cNvPr>
          <p:cNvSpPr/>
          <p:nvPr/>
        </p:nvSpPr>
        <p:spPr>
          <a:xfrm>
            <a:off x="1162046" y="6494141"/>
            <a:ext cx="820417" cy="245745"/>
          </a:xfrm>
          <a:prstGeom prst="rect">
            <a:avLst/>
          </a:prstGeom>
          <a:solidFill>
            <a:srgbClr val="00B0F0"/>
          </a:solid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2:</a:t>
            </a:r>
            <a:r>
              <a:rPr lang="zh-CN" sz="1600" b="0" i="0" u="none" strike="noStrike" kern="1200" cap="none" spc="0" baseline="0">
                <a:solidFill>
                  <a:srgbClr val="000000"/>
                </a:solidFill>
                <a:uFillTx/>
                <a:latin typeface="黑体" pitchFamily="49"/>
                <a:ea typeface="黑体" pitchFamily="49"/>
                <a:cs typeface="黑体" pitchFamily="49"/>
              </a:rPr>
              <a:t>视角②</a:t>
            </a:r>
          </a:p>
        </p:txBody>
      </p:sp>
      <p:sp>
        <p:nvSpPr>
          <p:cNvPr id="10" name="矩形 22">
            <a:extLst>
              <a:ext uri="{FF2B5EF4-FFF2-40B4-BE49-F238E27FC236}">
                <a16:creationId xmlns:a16="http://schemas.microsoft.com/office/drawing/2014/main" id="{6BC4955D-D4A7-6286-0DFF-03DD98F90636}"/>
              </a:ext>
            </a:extLst>
          </p:cNvPr>
          <p:cNvSpPr/>
          <p:nvPr/>
        </p:nvSpPr>
        <p:spPr>
          <a:xfrm>
            <a:off x="1982474"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3:比例</a:t>
            </a:r>
          </a:p>
        </p:txBody>
      </p:sp>
      <p:sp>
        <p:nvSpPr>
          <p:cNvPr id="11" name="矩形 23">
            <a:extLst>
              <a:ext uri="{FF2B5EF4-FFF2-40B4-BE49-F238E27FC236}">
                <a16:creationId xmlns:a16="http://schemas.microsoft.com/office/drawing/2014/main" id="{C4D9DE4B-42E8-37E5-22FC-47DA4F2D30C6}"/>
              </a:ext>
            </a:extLst>
          </p:cNvPr>
          <p:cNvSpPr/>
          <p:nvPr/>
        </p:nvSpPr>
        <p:spPr>
          <a:xfrm>
            <a:off x="2802892"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4:</a:t>
            </a:r>
            <a:r>
              <a:rPr lang="zh-CN" sz="1600" b="0" i="0" u="none" strike="noStrike" kern="1200" cap="none" spc="0" baseline="0">
                <a:solidFill>
                  <a:srgbClr val="000000"/>
                </a:solidFill>
                <a:uFillTx/>
                <a:latin typeface="黑体" pitchFamily="49"/>
                <a:ea typeface="黑体" pitchFamily="49"/>
                <a:cs typeface="黑体" pitchFamily="49"/>
              </a:rPr>
              <a:t>线型</a:t>
            </a:r>
          </a:p>
        </p:txBody>
      </p:sp>
      <p:sp>
        <p:nvSpPr>
          <p:cNvPr id="12" name="矩形 24">
            <a:extLst>
              <a:ext uri="{FF2B5EF4-FFF2-40B4-BE49-F238E27FC236}">
                <a16:creationId xmlns:a16="http://schemas.microsoft.com/office/drawing/2014/main" id="{A20B3B05-BE6B-4F06-4D57-04B8B1DA905A}"/>
              </a:ext>
            </a:extLst>
          </p:cNvPr>
          <p:cNvSpPr/>
          <p:nvPr/>
        </p:nvSpPr>
        <p:spPr>
          <a:xfrm>
            <a:off x="3623310"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5:</a:t>
            </a:r>
            <a:r>
              <a:rPr lang="zh-CN" sz="1600" b="0" i="0" u="none" strike="noStrike" kern="1200" cap="none" spc="0" baseline="0">
                <a:solidFill>
                  <a:srgbClr val="000000"/>
                </a:solidFill>
                <a:uFillTx/>
                <a:latin typeface="黑体" pitchFamily="49"/>
                <a:ea typeface="黑体" pitchFamily="49"/>
                <a:cs typeface="黑体" pitchFamily="49"/>
              </a:rPr>
              <a:t>视图</a:t>
            </a:r>
          </a:p>
        </p:txBody>
      </p:sp>
      <p:sp>
        <p:nvSpPr>
          <p:cNvPr id="13" name="矩形 25">
            <a:extLst>
              <a:ext uri="{FF2B5EF4-FFF2-40B4-BE49-F238E27FC236}">
                <a16:creationId xmlns:a16="http://schemas.microsoft.com/office/drawing/2014/main" id="{9B6FBF00-74F7-0BE0-FC95-5C91F47CB99C}"/>
              </a:ext>
            </a:extLst>
          </p:cNvPr>
          <p:cNvSpPr/>
          <p:nvPr/>
        </p:nvSpPr>
        <p:spPr>
          <a:xfrm>
            <a:off x="4443727"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6:</a:t>
            </a:r>
            <a:r>
              <a:rPr lang="zh-CN" sz="1600" b="0" i="0" u="none" strike="noStrike" kern="1200" cap="none" spc="0" baseline="0">
                <a:solidFill>
                  <a:srgbClr val="000000"/>
                </a:solidFill>
                <a:uFillTx/>
                <a:latin typeface="黑体" pitchFamily="49"/>
                <a:ea typeface="黑体" pitchFamily="49"/>
                <a:cs typeface="黑体" pitchFamily="49"/>
              </a:rPr>
              <a:t>符号</a:t>
            </a:r>
          </a:p>
        </p:txBody>
      </p:sp>
      <p:sp>
        <p:nvSpPr>
          <p:cNvPr id="14" name="矩形 26">
            <a:extLst>
              <a:ext uri="{FF2B5EF4-FFF2-40B4-BE49-F238E27FC236}">
                <a16:creationId xmlns:a16="http://schemas.microsoft.com/office/drawing/2014/main" id="{EC4AD124-3BAC-91A3-F1E2-B1B75F24B398}"/>
              </a:ext>
            </a:extLst>
          </p:cNvPr>
          <p:cNvSpPr/>
          <p:nvPr/>
        </p:nvSpPr>
        <p:spPr>
          <a:xfrm>
            <a:off x="5264145"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7:</a:t>
            </a:r>
            <a:r>
              <a:rPr lang="zh-CN" sz="1600" b="0" i="0" u="none" strike="noStrike" kern="1200" cap="none" spc="0" baseline="0">
                <a:solidFill>
                  <a:srgbClr val="000000"/>
                </a:solidFill>
                <a:uFillTx/>
                <a:latin typeface="黑体" pitchFamily="49"/>
                <a:ea typeface="黑体" pitchFamily="49"/>
                <a:cs typeface="黑体" pitchFamily="49"/>
              </a:rPr>
              <a:t>尺寸</a:t>
            </a:r>
          </a:p>
        </p:txBody>
      </p:sp>
      <p:sp>
        <p:nvSpPr>
          <p:cNvPr id="15" name="矩形 27">
            <a:extLst>
              <a:ext uri="{FF2B5EF4-FFF2-40B4-BE49-F238E27FC236}">
                <a16:creationId xmlns:a16="http://schemas.microsoft.com/office/drawing/2014/main" id="{32F4853B-0F69-4318-001F-244B54C8BE2D}"/>
              </a:ext>
            </a:extLst>
          </p:cNvPr>
          <p:cNvSpPr/>
          <p:nvPr/>
        </p:nvSpPr>
        <p:spPr>
          <a:xfrm>
            <a:off x="6084573"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8:</a:t>
            </a:r>
            <a:r>
              <a:rPr lang="zh-CN" sz="1600" b="0" i="0" u="none" strike="noStrike" kern="1200" cap="none" spc="0" baseline="0">
                <a:solidFill>
                  <a:srgbClr val="000000"/>
                </a:solidFill>
                <a:uFillTx/>
                <a:latin typeface="黑体" pitchFamily="49"/>
                <a:ea typeface="黑体" pitchFamily="49"/>
                <a:cs typeface="黑体" pitchFamily="49"/>
              </a:rPr>
              <a:t>形位</a:t>
            </a:r>
          </a:p>
        </p:txBody>
      </p:sp>
      <p:sp>
        <p:nvSpPr>
          <p:cNvPr id="16" name="矩形 28">
            <a:extLst>
              <a:ext uri="{FF2B5EF4-FFF2-40B4-BE49-F238E27FC236}">
                <a16:creationId xmlns:a16="http://schemas.microsoft.com/office/drawing/2014/main" id="{C677CD26-6BB9-E7F8-A86A-20C54D1E9820}"/>
              </a:ext>
            </a:extLst>
          </p:cNvPr>
          <p:cNvSpPr/>
          <p:nvPr/>
        </p:nvSpPr>
        <p:spPr>
          <a:xfrm>
            <a:off x="6904991"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9:</a:t>
            </a:r>
            <a:r>
              <a:rPr lang="zh-CN" sz="1600" b="0" i="0" u="none" strike="noStrike" kern="1200" cap="none" spc="0" baseline="0">
                <a:solidFill>
                  <a:srgbClr val="000000"/>
                </a:solidFill>
                <a:uFillTx/>
                <a:latin typeface="黑体" pitchFamily="49"/>
                <a:ea typeface="黑体" pitchFamily="49"/>
                <a:cs typeface="黑体" pitchFamily="49"/>
              </a:rPr>
              <a:t>识图</a:t>
            </a:r>
            <a:endParaRPr lang="en-US" sz="1600" b="0" i="0" u="none" strike="noStrike" kern="1200" cap="none" spc="0" baseline="0">
              <a:solidFill>
                <a:srgbClr val="000000"/>
              </a:solidFill>
              <a:uFillTx/>
              <a:latin typeface="黑体" pitchFamily="49"/>
              <a:ea typeface="黑体" pitchFamily="49"/>
              <a:cs typeface="黑体" pitchFamily="49"/>
            </a:endParaRPr>
          </a:p>
        </p:txBody>
      </p:sp>
      <p:sp>
        <p:nvSpPr>
          <p:cNvPr id="17" name="矩形 29">
            <a:extLst>
              <a:ext uri="{FF2B5EF4-FFF2-40B4-BE49-F238E27FC236}">
                <a16:creationId xmlns:a16="http://schemas.microsoft.com/office/drawing/2014/main" id="{64DD6158-219B-7BB1-5D7B-59388A92C05E}"/>
              </a:ext>
            </a:extLst>
          </p:cNvPr>
          <p:cNvSpPr/>
          <p:nvPr/>
        </p:nvSpPr>
        <p:spPr>
          <a:xfrm>
            <a:off x="341628" y="6494141"/>
            <a:ext cx="820417" cy="245745"/>
          </a:xfrm>
          <a:prstGeom prst="rect">
            <a:avLst/>
          </a:prstGeom>
          <a:noFill/>
          <a:ln w="3172" cap="flat">
            <a:solidFill>
              <a:srgbClr val="000000"/>
            </a:solidFill>
            <a:custDash>
              <a:ds d="300378" sp="300378"/>
              <a:ds d="100000" sp="300378"/>
            </a:custDash>
            <a:miter/>
          </a:ln>
        </p:spPr>
        <p:txBody>
          <a:bodyPr vert="horz" wrap="square" lIns="0" tIns="0" rIns="0" bIns="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黑体" pitchFamily="49"/>
                <a:ea typeface="黑体" pitchFamily="49"/>
                <a:cs typeface="黑体" pitchFamily="49"/>
              </a:rPr>
              <a:t>1:</a:t>
            </a:r>
            <a:r>
              <a:rPr lang="zh-CN" sz="1600" b="0" i="0" u="none" strike="noStrike" kern="1200" cap="none" spc="0" baseline="0">
                <a:solidFill>
                  <a:srgbClr val="000000"/>
                </a:solidFill>
                <a:uFillTx/>
                <a:latin typeface="黑体" pitchFamily="49"/>
                <a:ea typeface="黑体" pitchFamily="49"/>
                <a:cs typeface="黑体" pitchFamily="49"/>
              </a:rPr>
              <a:t>图纸</a:t>
            </a:r>
          </a:p>
        </p:txBody>
      </p:sp>
    </p:spTree>
  </p:cSld>
  <p:clrMapOvr>
    <a:masterClrMapping/>
  </p:clrMapOvr>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4558</Words>
  <Application>Microsoft Office PowerPoint</Application>
  <PresentationFormat>宽屏</PresentationFormat>
  <Paragraphs>827</Paragraphs>
  <Slides>47</Slides>
  <Notes>29</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47</vt:i4>
      </vt:variant>
    </vt:vector>
  </HeadingPairs>
  <TitlesOfParts>
    <vt:vector size="55" baseType="lpstr">
      <vt:lpstr>CXGDTSHP</vt:lpstr>
      <vt:lpstr>黑体</vt:lpstr>
      <vt:lpstr>宋体</vt:lpstr>
      <vt:lpstr>Arial</vt:lpstr>
      <vt:lpstr>Calibri</vt:lpstr>
      <vt:lpstr>Impact</vt:lpstr>
      <vt:lpstr>第一PPT，www.1ppt.com</vt:lpstr>
      <vt:lpstr>3_第一PPT，www.1ppt.com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桂武 刘</cp:lastModifiedBy>
  <cp:revision>440</cp:revision>
  <dcterms:created xsi:type="dcterms:W3CDTF">2021-02-23T15:30:00Z</dcterms:created>
  <dcterms:modified xsi:type="dcterms:W3CDTF">2023-08-10T07:08:03Z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